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502" r:id="rId2"/>
    <p:sldId id="503" r:id="rId3"/>
    <p:sldId id="504" r:id="rId4"/>
    <p:sldId id="505" r:id="rId5"/>
    <p:sldId id="527" r:id="rId6"/>
    <p:sldId id="528" r:id="rId7"/>
    <p:sldId id="509" r:id="rId8"/>
    <p:sldId id="511" r:id="rId9"/>
    <p:sldId id="530" r:id="rId10"/>
    <p:sldId id="531" r:id="rId11"/>
    <p:sldId id="529" r:id="rId12"/>
    <p:sldId id="536" r:id="rId13"/>
    <p:sldId id="506" r:id="rId14"/>
    <p:sldId id="507" r:id="rId15"/>
    <p:sldId id="510" r:id="rId16"/>
    <p:sldId id="513" r:id="rId17"/>
    <p:sldId id="535" r:id="rId18"/>
    <p:sldId id="514" r:id="rId19"/>
    <p:sldId id="516" r:id="rId20"/>
    <p:sldId id="512" r:id="rId21"/>
    <p:sldId id="533" r:id="rId22"/>
    <p:sldId id="532" r:id="rId23"/>
    <p:sldId id="534" r:id="rId24"/>
    <p:sldId id="517" r:id="rId25"/>
    <p:sldId id="520" r:id="rId26"/>
    <p:sldId id="521" r:id="rId27"/>
    <p:sldId id="524" r:id="rId28"/>
    <p:sldId id="52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9CDC"/>
    <a:srgbClr val="0C1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9"/>
  </p:normalViewPr>
  <p:slideViewPr>
    <p:cSldViewPr snapToGrid="0">
      <p:cViewPr varScale="1">
        <p:scale>
          <a:sx n="115" d="100"/>
          <a:sy n="115" d="100"/>
        </p:scale>
        <p:origin x="37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18" Type="http://schemas.openxmlformats.org/officeDocument/2006/relationships/slide" Target="../slides/slide25.xml"/><Relationship Id="rId3" Type="http://schemas.openxmlformats.org/officeDocument/2006/relationships/image" Target="../media/image3.svg"/><Relationship Id="rId21" Type="http://schemas.openxmlformats.org/officeDocument/2006/relationships/slide" Target="../slides/slide28.xml"/><Relationship Id="rId7" Type="http://schemas.openxmlformats.org/officeDocument/2006/relationships/image" Target="../media/image6.png"/><Relationship Id="rId12" Type="http://schemas.openxmlformats.org/officeDocument/2006/relationships/slide" Target="../slides/slide20.xml"/><Relationship Id="rId17" Type="http://schemas.openxmlformats.org/officeDocument/2006/relationships/image" Target="../media/image13.svg"/><Relationship Id="rId2" Type="http://schemas.openxmlformats.org/officeDocument/2006/relationships/image" Target="../media/image2.png"/><Relationship Id="rId16" Type="http://schemas.openxmlformats.org/officeDocument/2006/relationships/image" Target="../media/image12.png"/><Relationship Id="rId20" Type="http://schemas.openxmlformats.org/officeDocument/2006/relationships/image" Target="../media/image15.svg"/><Relationship Id="rId1" Type="http://schemas.openxmlformats.org/officeDocument/2006/relationships/slide" Target="../slides/slide3.xml"/><Relationship Id="rId6" Type="http://schemas.openxmlformats.org/officeDocument/2006/relationships/slide" Target="../slides/slide7.xml"/><Relationship Id="rId11" Type="http://schemas.openxmlformats.org/officeDocument/2006/relationships/image" Target="../media/image9.svg"/><Relationship Id="rId5" Type="http://schemas.openxmlformats.org/officeDocument/2006/relationships/image" Target="../media/image5.svg"/><Relationship Id="rId15" Type="http://schemas.openxmlformats.org/officeDocument/2006/relationships/slide" Target="../slides/slide24.xml"/><Relationship Id="rId23" Type="http://schemas.openxmlformats.org/officeDocument/2006/relationships/image" Target="../media/image17.svg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slide" Target="../slides/slide16.xml"/><Relationship Id="rId14" Type="http://schemas.openxmlformats.org/officeDocument/2006/relationships/image" Target="../media/image11.svg"/><Relationship Id="rId22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slide" Target="../slides/slide13.xml"/><Relationship Id="rId1" Type="http://schemas.openxmlformats.org/officeDocument/2006/relationships/slide" Target="../slides/slide4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slide" Target="../slides/slide8.xml"/><Relationship Id="rId1" Type="http://schemas.openxmlformats.org/officeDocument/2006/relationships/slide" Target="../slides/slide15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slide" Target="../slides/slide15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slide" Target="../slides/slide17.xml"/><Relationship Id="rId1" Type="http://schemas.openxmlformats.org/officeDocument/2006/relationships/slide" Target="../slides/slide18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slide" Target="../slides/slide22.xm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slide" Target="../slides/slide26.xm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6" Type="http://schemas.openxmlformats.org/officeDocument/2006/relationships/image" Target="../media/image17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8CB795-65B9-40AD-86D1-254D0CE0223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02CB58-4107-4FB9-B2FD-6DC06AAB0FF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bg1"/>
              </a:solidFill>
            </a:rPr>
            <a:t>CREATING A PLAYBOOK</a:t>
          </a:r>
          <a:endParaRPr lang="en-US" dirty="0">
            <a:solidFill>
              <a:schemeClr val="bg1"/>
            </a:solidFill>
          </a:endParaRPr>
        </a:p>
      </dgm:t>
    </dgm:pt>
    <dgm:pt modelId="{412CFEF5-DCF0-40DA-B3CC-2662A23F4BAB}" type="parTrans" cxnId="{28A8B584-D55F-45D3-A956-1A9C4F18FFA9}">
      <dgm:prSet/>
      <dgm:spPr/>
      <dgm:t>
        <a:bodyPr/>
        <a:lstStyle/>
        <a:p>
          <a:endParaRPr lang="en-US"/>
        </a:p>
      </dgm:t>
    </dgm:pt>
    <dgm:pt modelId="{6EF9164C-6542-44A4-9109-1D910ED43F9F}" type="sibTrans" cxnId="{28A8B584-D55F-45D3-A956-1A9C4F18FFA9}">
      <dgm:prSet/>
      <dgm:spPr/>
      <dgm:t>
        <a:bodyPr/>
        <a:lstStyle/>
        <a:p>
          <a:endParaRPr lang="en-US"/>
        </a:p>
      </dgm:t>
    </dgm:pt>
    <dgm:pt modelId="{50F8477B-CD23-4CFC-BDB9-7118535282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bg1"/>
              </a:solidFill>
            </a:rPr>
            <a:t>SHARING A PLAYBOOK</a:t>
          </a:r>
        </a:p>
      </dgm:t>
    </dgm:pt>
    <dgm:pt modelId="{E4E81889-362D-458D-8084-753BD03656E7}" type="parTrans" cxnId="{2FCEDE55-2784-49C2-ABBB-2489A720706B}">
      <dgm:prSet/>
      <dgm:spPr/>
      <dgm:t>
        <a:bodyPr/>
        <a:lstStyle/>
        <a:p>
          <a:endParaRPr lang="en-US"/>
        </a:p>
      </dgm:t>
    </dgm:pt>
    <dgm:pt modelId="{EA8EAEFD-C133-48A6-A0B8-B858DDEBF4EE}" type="sibTrans" cxnId="{2FCEDE55-2784-49C2-ABBB-2489A720706B}">
      <dgm:prSet/>
      <dgm:spPr/>
      <dgm:t>
        <a:bodyPr/>
        <a:lstStyle/>
        <a:p>
          <a:endParaRPr lang="en-US"/>
        </a:p>
      </dgm:t>
    </dgm:pt>
    <dgm:pt modelId="{34D28A54-6C55-4F03-965C-3E3A8685A5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u="none" dirty="0">
              <a:solidFill>
                <a:schemeClr val="bg1"/>
              </a:solidFill>
            </a:rPr>
            <a:t>VIEWING</a:t>
          </a:r>
          <a:r>
            <a:rPr lang="en-US" b="1" dirty="0">
              <a:solidFill>
                <a:schemeClr val="bg1"/>
              </a:solidFill>
            </a:rPr>
            <a:t> A PLAYBOOK</a:t>
          </a:r>
          <a:endParaRPr lang="en-US" dirty="0">
            <a:solidFill>
              <a:schemeClr val="bg1"/>
            </a:solidFill>
          </a:endParaRPr>
        </a:p>
      </dgm:t>
    </dgm:pt>
    <dgm:pt modelId="{1975917B-CBB1-459C-988B-28DDDD1FFD3D}" type="parTrans" cxnId="{D81C74B6-015F-4E4C-B0FB-40A6531D752E}">
      <dgm:prSet/>
      <dgm:spPr/>
      <dgm:t>
        <a:bodyPr/>
        <a:lstStyle/>
        <a:p>
          <a:endParaRPr lang="en-US"/>
        </a:p>
      </dgm:t>
    </dgm:pt>
    <dgm:pt modelId="{D58F4C65-ADBA-430C-8543-903B776EB533}" type="sibTrans" cxnId="{D81C74B6-015F-4E4C-B0FB-40A6531D752E}">
      <dgm:prSet/>
      <dgm:spPr/>
      <dgm:t>
        <a:bodyPr/>
        <a:lstStyle/>
        <a:p>
          <a:endParaRPr lang="en-US"/>
        </a:p>
      </dgm:t>
    </dgm:pt>
    <dgm:pt modelId="{A3AF2269-56FD-4BFE-8467-B19E775751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u="none" dirty="0">
              <a:solidFill>
                <a:schemeClr val="bg1"/>
              </a:solidFill>
            </a:rPr>
            <a:t>CHANGING A PLAYBOOK</a:t>
          </a:r>
          <a:endParaRPr lang="en-US" dirty="0">
            <a:solidFill>
              <a:schemeClr val="bg1"/>
            </a:solidFill>
          </a:endParaRPr>
        </a:p>
      </dgm:t>
    </dgm:pt>
    <dgm:pt modelId="{EF7E66BE-AC17-456F-B7C8-89163D3A0116}" type="parTrans" cxnId="{901475DE-1208-4D56-8F20-7F6232392475}">
      <dgm:prSet/>
      <dgm:spPr/>
      <dgm:t>
        <a:bodyPr/>
        <a:lstStyle/>
        <a:p>
          <a:endParaRPr lang="en-US"/>
        </a:p>
      </dgm:t>
    </dgm:pt>
    <dgm:pt modelId="{91768A7D-2C22-4BCD-931D-D49FBB637408}" type="sibTrans" cxnId="{901475DE-1208-4D56-8F20-7F6232392475}">
      <dgm:prSet/>
      <dgm:spPr/>
      <dgm:t>
        <a:bodyPr/>
        <a:lstStyle/>
        <a:p>
          <a:endParaRPr lang="en-US"/>
        </a:p>
      </dgm:t>
    </dgm:pt>
    <dgm:pt modelId="{49E4F74B-84C2-4CC5-8ACC-C15FFDF1D5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bg1"/>
              </a:solidFill>
            </a:rPr>
            <a:t>IN-APP DIRECT MESSAGING</a:t>
          </a:r>
          <a:endParaRPr lang="en-US" dirty="0">
            <a:solidFill>
              <a:schemeClr val="bg1"/>
            </a:solidFill>
          </a:endParaRPr>
        </a:p>
      </dgm:t>
    </dgm:pt>
    <dgm:pt modelId="{5EA78020-7D71-4AC3-B6F3-0DE5C4685414}" type="parTrans" cxnId="{1FED9FBA-3A61-4A55-BD0A-E9FA9D51244B}">
      <dgm:prSet/>
      <dgm:spPr/>
      <dgm:t>
        <a:bodyPr/>
        <a:lstStyle/>
        <a:p>
          <a:endParaRPr lang="en-US"/>
        </a:p>
      </dgm:t>
    </dgm:pt>
    <dgm:pt modelId="{0F24B9A8-981B-40A7-B043-D139DE3A322B}" type="sibTrans" cxnId="{1FED9FBA-3A61-4A55-BD0A-E9FA9D51244B}">
      <dgm:prSet/>
      <dgm:spPr/>
      <dgm:t>
        <a:bodyPr/>
        <a:lstStyle/>
        <a:p>
          <a:endParaRPr lang="en-US"/>
        </a:p>
      </dgm:t>
    </dgm:pt>
    <dgm:pt modelId="{434D5951-F140-4610-9A2E-0BE630C20A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bg1"/>
              </a:solidFill>
            </a:rPr>
            <a:t>USER ACCOUNTS</a:t>
          </a:r>
          <a:endParaRPr lang="en-US" dirty="0">
            <a:solidFill>
              <a:schemeClr val="bg1"/>
            </a:solidFill>
          </a:endParaRPr>
        </a:p>
      </dgm:t>
    </dgm:pt>
    <dgm:pt modelId="{9031E68C-0052-4DD8-BA02-7CC9E6C6DD53}" type="parTrans" cxnId="{CA9AD4FB-F73E-44EB-929A-741BD7F80205}">
      <dgm:prSet/>
      <dgm:spPr/>
      <dgm:t>
        <a:bodyPr/>
        <a:lstStyle/>
        <a:p>
          <a:endParaRPr lang="en-US"/>
        </a:p>
      </dgm:t>
    </dgm:pt>
    <dgm:pt modelId="{6C736911-5181-48DC-9A64-239141CBB766}" type="sibTrans" cxnId="{CA9AD4FB-F73E-44EB-929A-741BD7F80205}">
      <dgm:prSet/>
      <dgm:spPr/>
      <dgm:t>
        <a:bodyPr/>
        <a:lstStyle/>
        <a:p>
          <a:endParaRPr lang="en-US"/>
        </a:p>
      </dgm:t>
    </dgm:pt>
    <dgm:pt modelId="{62C0A8D4-96B9-4A45-8719-AD90D6B796F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bg1"/>
              </a:solidFill>
            </a:rPr>
            <a:t>IN-APP HELP</a:t>
          </a:r>
          <a:endParaRPr lang="en-US" dirty="0">
            <a:solidFill>
              <a:schemeClr val="bg1"/>
            </a:solidFill>
          </a:endParaRPr>
        </a:p>
      </dgm:t>
    </dgm:pt>
    <dgm:pt modelId="{6525EB91-E915-4A66-8D1A-209FCD0DFB88}" type="parTrans" cxnId="{F62C57F0-3963-44DB-8A4E-4F4C81974B5F}">
      <dgm:prSet/>
      <dgm:spPr/>
      <dgm:t>
        <a:bodyPr/>
        <a:lstStyle/>
        <a:p>
          <a:endParaRPr lang="en-US"/>
        </a:p>
      </dgm:t>
    </dgm:pt>
    <dgm:pt modelId="{1FF73E09-976F-4CDF-ADD7-134C4F25F157}" type="sibTrans" cxnId="{F62C57F0-3963-44DB-8A4E-4F4C81974B5F}">
      <dgm:prSet/>
      <dgm:spPr/>
      <dgm:t>
        <a:bodyPr/>
        <a:lstStyle/>
        <a:p>
          <a:endParaRPr lang="en-US"/>
        </a:p>
      </dgm:t>
    </dgm:pt>
    <dgm:pt modelId="{78D69870-A258-BD4D-856F-13746AB77E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bg1"/>
              </a:solidFill>
            </a:rPr>
            <a:t>DESIGNING A PLAYBOOK</a:t>
          </a:r>
        </a:p>
      </dgm:t>
    </dgm:pt>
    <dgm:pt modelId="{B5D6AB70-C506-4F4F-94A5-6585D8F3E742}" type="parTrans" cxnId="{D90E4035-8121-E242-AE70-105AF9E70FDE}">
      <dgm:prSet/>
      <dgm:spPr/>
      <dgm:t>
        <a:bodyPr/>
        <a:lstStyle/>
        <a:p>
          <a:endParaRPr lang="en-US"/>
        </a:p>
      </dgm:t>
    </dgm:pt>
    <dgm:pt modelId="{F274EC0C-AF4D-7B4C-8832-ACB74DE3BAF6}" type="sibTrans" cxnId="{D90E4035-8121-E242-AE70-105AF9E70FDE}">
      <dgm:prSet/>
      <dgm:spPr/>
      <dgm:t>
        <a:bodyPr/>
        <a:lstStyle/>
        <a:p>
          <a:endParaRPr lang="en-US"/>
        </a:p>
      </dgm:t>
    </dgm:pt>
    <dgm:pt modelId="{5BE14E04-655E-4E71-8590-6ECED6E4E198}" type="pres">
      <dgm:prSet presAssocID="{5C8CB795-65B9-40AD-86D1-254D0CE0223E}" presName="root" presStyleCnt="0">
        <dgm:presLayoutVars>
          <dgm:dir/>
          <dgm:resizeHandles val="exact"/>
        </dgm:presLayoutVars>
      </dgm:prSet>
      <dgm:spPr/>
    </dgm:pt>
    <dgm:pt modelId="{23D81732-DFEB-4F70-BD03-A033DB8DA98F}" type="pres">
      <dgm:prSet presAssocID="{8A02CB58-4107-4FB9-B2FD-6DC06AAB0FFD}" presName="compNode" presStyleCnt="0"/>
      <dgm:spPr/>
    </dgm:pt>
    <dgm:pt modelId="{979363B8-670D-4666-875B-B89084AC3CA3}" type="pres">
      <dgm:prSet presAssocID="{8A02CB58-4107-4FB9-B2FD-6DC06AAB0FFD}" presName="bgRect" presStyleLbl="bgShp" presStyleIdx="0" presStyleCnt="8"/>
      <dgm:spPr>
        <a:solidFill>
          <a:srgbClr val="0C155B"/>
        </a:solid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7A12C3ED-9FC2-4F90-96D8-3DCDA74FF3C0}" type="pres">
      <dgm:prSet presAssocID="{8A02CB58-4107-4FB9-B2FD-6DC06AAB0FFD}" presName="iconRect" presStyleLbl="node1" presStyleIdx="0" presStyleCnt="8"/>
      <dgm:spPr>
        <a:blipFill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 with solid fill"/>
        </a:ext>
      </dgm:extLst>
    </dgm:pt>
    <dgm:pt modelId="{6D618316-5398-445C-B4B0-D41E0072550E}" type="pres">
      <dgm:prSet presAssocID="{8A02CB58-4107-4FB9-B2FD-6DC06AAB0FFD}" presName="spaceRect" presStyleCnt="0"/>
      <dgm:spPr/>
    </dgm:pt>
    <dgm:pt modelId="{26195B3D-E61B-48A4-98C4-E5985D137E40}" type="pres">
      <dgm:prSet presAssocID="{8A02CB58-4107-4FB9-B2FD-6DC06AAB0FFD}" presName="parTx" presStyleLbl="revTx" presStyleIdx="0" presStyleCnt="8">
        <dgm:presLayoutVars>
          <dgm:chMax val="0"/>
          <dgm:chPref val="0"/>
        </dgm:presLayoutVars>
      </dgm:prSet>
      <dgm:spPr/>
    </dgm:pt>
    <dgm:pt modelId="{377BC8AD-1B5F-4129-8B92-390A666AFF86}" type="pres">
      <dgm:prSet presAssocID="{6EF9164C-6542-44A4-9109-1D910ED43F9F}" presName="sibTrans" presStyleCnt="0"/>
      <dgm:spPr/>
    </dgm:pt>
    <dgm:pt modelId="{7A3096F0-A53B-EE49-BCB1-8EFDF9D87C80}" type="pres">
      <dgm:prSet presAssocID="{78D69870-A258-BD4D-856F-13746AB77EED}" presName="compNode" presStyleCnt="0"/>
      <dgm:spPr/>
    </dgm:pt>
    <dgm:pt modelId="{57194237-B608-3549-B5B7-9DC4165D6C2A}" type="pres">
      <dgm:prSet presAssocID="{78D69870-A258-BD4D-856F-13746AB77EED}" presName="bgRect" presStyleLbl="bgShp" presStyleIdx="1" presStyleCnt="8"/>
      <dgm:spPr>
        <a:solidFill>
          <a:srgbClr val="0C155B"/>
        </a:solidFill>
      </dgm:spPr>
    </dgm:pt>
    <dgm:pt modelId="{E4541FE1-17DC-A345-8295-6067B1118244}" type="pres">
      <dgm:prSet presAssocID="{78D69870-A258-BD4D-856F-13746AB77EED}" presName="iconRect" presStyleLbl="node1" presStyleIdx="1" presStyleCnt="8"/>
      <dgm:spPr>
        <a:blipFill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 with solid fill"/>
        </a:ext>
      </dgm:extLst>
    </dgm:pt>
    <dgm:pt modelId="{1141F654-BD3B-D240-90C4-64642884737F}" type="pres">
      <dgm:prSet presAssocID="{78D69870-A258-BD4D-856F-13746AB77EED}" presName="spaceRect" presStyleCnt="0"/>
      <dgm:spPr/>
    </dgm:pt>
    <dgm:pt modelId="{A7858872-D0E0-E044-8881-2F2B6198EDFA}" type="pres">
      <dgm:prSet presAssocID="{78D69870-A258-BD4D-856F-13746AB77EED}" presName="parTx" presStyleLbl="revTx" presStyleIdx="1" presStyleCnt="8">
        <dgm:presLayoutVars>
          <dgm:chMax val="0"/>
          <dgm:chPref val="0"/>
        </dgm:presLayoutVars>
      </dgm:prSet>
      <dgm:spPr/>
    </dgm:pt>
    <dgm:pt modelId="{8726759D-449E-624F-9837-073D9C55555F}" type="pres">
      <dgm:prSet presAssocID="{F274EC0C-AF4D-7B4C-8832-ACB74DE3BAF6}" presName="sibTrans" presStyleCnt="0"/>
      <dgm:spPr/>
    </dgm:pt>
    <dgm:pt modelId="{91F1258E-78C7-4083-8BA1-E4078E4C6220}" type="pres">
      <dgm:prSet presAssocID="{50F8477B-CD23-4CFC-BDB9-711853528261}" presName="compNode" presStyleCnt="0"/>
      <dgm:spPr/>
    </dgm:pt>
    <dgm:pt modelId="{FC639900-FB26-4D94-AB44-00C95447F7D2}" type="pres">
      <dgm:prSet presAssocID="{50F8477B-CD23-4CFC-BDB9-711853528261}" presName="bgRect" presStyleLbl="bgShp" presStyleIdx="2" presStyleCnt="8"/>
      <dgm:spPr>
        <a:solidFill>
          <a:srgbClr val="0C155B"/>
        </a:solid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3903BE36-5870-4832-9E0F-18AFD11D3583}" type="pres">
      <dgm:prSet presAssocID="{50F8477B-CD23-4CFC-BDB9-711853528261}" presName="iconRect" presStyleLbl="node1" presStyleIdx="2" presStyleCnt="8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 with solid fill"/>
        </a:ext>
      </dgm:extLst>
    </dgm:pt>
    <dgm:pt modelId="{81AA440E-AD0C-46C9-8991-98A7915DFFA2}" type="pres">
      <dgm:prSet presAssocID="{50F8477B-CD23-4CFC-BDB9-711853528261}" presName="spaceRect" presStyleCnt="0"/>
      <dgm:spPr/>
    </dgm:pt>
    <dgm:pt modelId="{79EBFF4D-6460-4ADC-B030-2BB123C0F67E}" type="pres">
      <dgm:prSet presAssocID="{50F8477B-CD23-4CFC-BDB9-711853528261}" presName="parTx" presStyleLbl="revTx" presStyleIdx="2" presStyleCnt="8">
        <dgm:presLayoutVars>
          <dgm:chMax val="0"/>
          <dgm:chPref val="0"/>
        </dgm:presLayoutVars>
      </dgm:prSet>
      <dgm:spPr/>
    </dgm:pt>
    <dgm:pt modelId="{58E09FF0-8E1B-4111-BF93-900A8881A690}" type="pres">
      <dgm:prSet presAssocID="{EA8EAEFD-C133-48A6-A0B8-B858DDEBF4EE}" presName="sibTrans" presStyleCnt="0"/>
      <dgm:spPr/>
    </dgm:pt>
    <dgm:pt modelId="{193AD810-796F-4C2F-A454-54CFD7CA4FA5}" type="pres">
      <dgm:prSet presAssocID="{34D28A54-6C55-4F03-965C-3E3A8685A5CC}" presName="compNode" presStyleCnt="0"/>
      <dgm:spPr/>
    </dgm:pt>
    <dgm:pt modelId="{1DE1919B-A866-4378-86E7-5D8DAC94AE53}" type="pres">
      <dgm:prSet presAssocID="{34D28A54-6C55-4F03-965C-3E3A8685A5CC}" presName="bgRect" presStyleLbl="bgShp" presStyleIdx="3" presStyleCnt="8"/>
      <dgm:spPr>
        <a:solidFill>
          <a:srgbClr val="0C155B"/>
        </a:solid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9" action="ppaction://hlinksldjump"/>
          </dgm14:cNvPr>
        </a:ext>
      </dgm:extLst>
    </dgm:pt>
    <dgm:pt modelId="{D05CB0AA-3E1C-468D-8C31-2E12F8803F97}" type="pres">
      <dgm:prSet presAssocID="{34D28A54-6C55-4F03-965C-3E3A8685A5CC}" presName="iconRect" presStyleLbl="node1" presStyleIdx="3" presStyleCnt="8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745EC1B3-7B97-4979-B117-9836872E1C58}" type="pres">
      <dgm:prSet presAssocID="{34D28A54-6C55-4F03-965C-3E3A8685A5CC}" presName="spaceRect" presStyleCnt="0"/>
      <dgm:spPr/>
    </dgm:pt>
    <dgm:pt modelId="{885F7EF7-C604-45BE-A30A-1A7952B69311}" type="pres">
      <dgm:prSet presAssocID="{34D28A54-6C55-4F03-965C-3E3A8685A5CC}" presName="parTx" presStyleLbl="revTx" presStyleIdx="3" presStyleCnt="8">
        <dgm:presLayoutVars>
          <dgm:chMax val="0"/>
          <dgm:chPref val="0"/>
        </dgm:presLayoutVars>
      </dgm:prSet>
      <dgm:spPr/>
    </dgm:pt>
    <dgm:pt modelId="{6C42B0D1-5965-48B3-B64D-542299641A1F}" type="pres">
      <dgm:prSet presAssocID="{D58F4C65-ADBA-430C-8543-903B776EB533}" presName="sibTrans" presStyleCnt="0"/>
      <dgm:spPr/>
    </dgm:pt>
    <dgm:pt modelId="{7EE8F4CE-39F3-4C17-84DA-84EE418E8131}" type="pres">
      <dgm:prSet presAssocID="{A3AF2269-56FD-4BFE-8467-B19E775751CD}" presName="compNode" presStyleCnt="0"/>
      <dgm:spPr/>
    </dgm:pt>
    <dgm:pt modelId="{C2E7269B-5B7D-4A3D-BD0B-A5E88685AFFA}" type="pres">
      <dgm:prSet presAssocID="{A3AF2269-56FD-4BFE-8467-B19E775751CD}" presName="bgRect" presStyleLbl="bgShp" presStyleIdx="4" presStyleCnt="8"/>
      <dgm:spPr>
        <a:solidFill>
          <a:srgbClr val="0C155B"/>
        </a:solid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466ACEE3-711C-4DD1-A483-F7B5AB1FF1CD}" type="pres">
      <dgm:prSet presAssocID="{A3AF2269-56FD-4BFE-8467-B19E775751CD}" presName="iconRect" presStyleLbl="node1" presStyleIdx="4" presStyleCnt="8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 with solid fill"/>
        </a:ext>
      </dgm:extLst>
    </dgm:pt>
    <dgm:pt modelId="{84A85430-A2E5-444F-BA56-DAB401288AC2}" type="pres">
      <dgm:prSet presAssocID="{A3AF2269-56FD-4BFE-8467-B19E775751CD}" presName="spaceRect" presStyleCnt="0"/>
      <dgm:spPr/>
    </dgm:pt>
    <dgm:pt modelId="{218434DA-DBD7-4557-B9CC-05E83B0411E2}" type="pres">
      <dgm:prSet presAssocID="{A3AF2269-56FD-4BFE-8467-B19E775751CD}" presName="parTx" presStyleLbl="revTx" presStyleIdx="4" presStyleCnt="8">
        <dgm:presLayoutVars>
          <dgm:chMax val="0"/>
          <dgm:chPref val="0"/>
        </dgm:presLayoutVars>
      </dgm:prSet>
      <dgm:spPr/>
    </dgm:pt>
    <dgm:pt modelId="{F51939DC-784E-4628-A1A9-82F14F9B3879}" type="pres">
      <dgm:prSet presAssocID="{91768A7D-2C22-4BCD-931D-D49FBB637408}" presName="sibTrans" presStyleCnt="0"/>
      <dgm:spPr/>
    </dgm:pt>
    <dgm:pt modelId="{537E6C4C-099F-4656-9973-E3A393D3AB70}" type="pres">
      <dgm:prSet presAssocID="{49E4F74B-84C2-4CC5-8ACC-C15FFDF1D548}" presName="compNode" presStyleCnt="0"/>
      <dgm:spPr/>
    </dgm:pt>
    <dgm:pt modelId="{F3F434C4-7470-47EC-BCED-CFB2D9EFB992}" type="pres">
      <dgm:prSet presAssocID="{49E4F74B-84C2-4CC5-8ACC-C15FFDF1D548}" presName="bgRect" presStyleLbl="bgShp" presStyleIdx="5" presStyleCnt="8"/>
      <dgm:spPr>
        <a:solidFill>
          <a:srgbClr val="0C155B"/>
        </a:solid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5" action="ppaction://hlinksldjump"/>
          </dgm14:cNvPr>
        </a:ext>
      </dgm:extLst>
    </dgm:pt>
    <dgm:pt modelId="{5E51E312-EF96-46BC-8D9E-71BEE47AE9BD}" type="pres">
      <dgm:prSet presAssocID="{49E4F74B-84C2-4CC5-8ACC-C15FFDF1D548}" presName="iconRect" presStyleLbl="node1" presStyleIdx="5" presStyleCnt="8"/>
      <dgm:spPr>
        <a:blipFill>
          <a:blip xmlns:r="http://schemas.openxmlformats.org/officeDocument/2006/relationships"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4D657CC4-EB67-47D3-81D2-33F1131BC9B6}" type="pres">
      <dgm:prSet presAssocID="{49E4F74B-84C2-4CC5-8ACC-C15FFDF1D548}" presName="spaceRect" presStyleCnt="0"/>
      <dgm:spPr/>
    </dgm:pt>
    <dgm:pt modelId="{161B6654-2D7F-40F7-8216-B40646733FFB}" type="pres">
      <dgm:prSet presAssocID="{49E4F74B-84C2-4CC5-8ACC-C15FFDF1D548}" presName="parTx" presStyleLbl="revTx" presStyleIdx="5" presStyleCnt="8">
        <dgm:presLayoutVars>
          <dgm:chMax val="0"/>
          <dgm:chPref val="0"/>
        </dgm:presLayoutVars>
      </dgm:prSet>
      <dgm:spPr/>
    </dgm:pt>
    <dgm:pt modelId="{29CB0B2D-DBC3-47C7-9C25-D91EC5DA222E}" type="pres">
      <dgm:prSet presAssocID="{0F24B9A8-981B-40A7-B043-D139DE3A322B}" presName="sibTrans" presStyleCnt="0"/>
      <dgm:spPr/>
    </dgm:pt>
    <dgm:pt modelId="{AF1A6AAE-F9D6-4885-B815-9E31299E5043}" type="pres">
      <dgm:prSet presAssocID="{434D5951-F140-4610-9A2E-0BE630C20AC8}" presName="compNode" presStyleCnt="0"/>
      <dgm:spPr/>
    </dgm:pt>
    <dgm:pt modelId="{8EB25905-F9D7-4E71-BA41-700A172AC0C5}" type="pres">
      <dgm:prSet presAssocID="{434D5951-F140-4610-9A2E-0BE630C20AC8}" presName="bgRect" presStyleLbl="bgShp" presStyleIdx="6" presStyleCnt="8"/>
      <dgm:spPr>
        <a:solidFill>
          <a:srgbClr val="0C155B"/>
        </a:solid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B3CD05D6-5A79-4EB1-8CD3-73D5C31C5D3F}" type="pres">
      <dgm:prSet presAssocID="{434D5951-F140-4610-9A2E-0BE630C20AC8}" presName="iconRect" presStyleLbl="node1" presStyleIdx="6" presStyleCnt="8"/>
      <dgm:spPr>
        <a:blipFill>
          <a:blip xmlns:r="http://schemas.openxmlformats.org/officeDocument/2006/relationships"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with solid fill"/>
        </a:ext>
      </dgm:extLst>
    </dgm:pt>
    <dgm:pt modelId="{E6B05C3F-8E23-478F-B65F-B01354A666CE}" type="pres">
      <dgm:prSet presAssocID="{434D5951-F140-4610-9A2E-0BE630C20AC8}" presName="spaceRect" presStyleCnt="0"/>
      <dgm:spPr/>
    </dgm:pt>
    <dgm:pt modelId="{80178977-998D-40F8-934D-B9F5C38860CC}" type="pres">
      <dgm:prSet presAssocID="{434D5951-F140-4610-9A2E-0BE630C20AC8}" presName="parTx" presStyleLbl="revTx" presStyleIdx="6" presStyleCnt="8">
        <dgm:presLayoutVars>
          <dgm:chMax val="0"/>
          <dgm:chPref val="0"/>
        </dgm:presLayoutVars>
      </dgm:prSet>
      <dgm:spPr/>
    </dgm:pt>
    <dgm:pt modelId="{D525FC1D-D757-4743-8794-74D361E9FD3B}" type="pres">
      <dgm:prSet presAssocID="{6C736911-5181-48DC-9A64-239141CBB766}" presName="sibTrans" presStyleCnt="0"/>
      <dgm:spPr/>
    </dgm:pt>
    <dgm:pt modelId="{555AD16C-5A4D-4ABC-883E-15989A67CBBB}" type="pres">
      <dgm:prSet presAssocID="{62C0A8D4-96B9-4A45-8719-AD90D6B796F5}" presName="compNode" presStyleCnt="0"/>
      <dgm:spPr/>
    </dgm:pt>
    <dgm:pt modelId="{859FCDD1-DD91-43D4-BF3D-4FE0B9B5B6AE}" type="pres">
      <dgm:prSet presAssocID="{62C0A8D4-96B9-4A45-8719-AD90D6B796F5}" presName="bgRect" presStyleLbl="bgShp" presStyleIdx="7" presStyleCnt="8"/>
      <dgm:spPr>
        <a:solidFill>
          <a:srgbClr val="0C155B"/>
        </a:solid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1" action="ppaction://hlinksldjump"/>
          </dgm14:cNvPr>
        </a:ext>
      </dgm:extLst>
    </dgm:pt>
    <dgm:pt modelId="{9F9BA31C-76D6-4B69-841B-72811F0C2B79}" type="pres">
      <dgm:prSet presAssocID="{62C0A8D4-96B9-4A45-8719-AD90D6B796F5}" presName="iconRect" presStyleLbl="node1" presStyleIdx="7" presStyleCnt="8"/>
      <dgm:spPr>
        <a:blipFill>
          <a:blip xmlns:r="http://schemas.openxmlformats.org/officeDocument/2006/relationships"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 with solid fill"/>
        </a:ext>
      </dgm:extLst>
    </dgm:pt>
    <dgm:pt modelId="{A98ADDAC-4BDE-438D-8E33-31E4F4D45D21}" type="pres">
      <dgm:prSet presAssocID="{62C0A8D4-96B9-4A45-8719-AD90D6B796F5}" presName="spaceRect" presStyleCnt="0"/>
      <dgm:spPr/>
    </dgm:pt>
    <dgm:pt modelId="{8220B9C7-792B-4CCC-8212-B451EC8B8917}" type="pres">
      <dgm:prSet presAssocID="{62C0A8D4-96B9-4A45-8719-AD90D6B796F5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C9CC9611-8004-634B-8959-096D3BFE31EB}" type="presOf" srcId="{34D28A54-6C55-4F03-965C-3E3A8685A5CC}" destId="{885F7EF7-C604-45BE-A30A-1A7952B69311}" srcOrd="0" destOrd="0" presId="urn:microsoft.com/office/officeart/2018/2/layout/IconVerticalSolidList"/>
    <dgm:cxn modelId="{C760A220-D177-E44E-9C82-D92D4827A397}" type="presOf" srcId="{49E4F74B-84C2-4CC5-8ACC-C15FFDF1D548}" destId="{161B6654-2D7F-40F7-8216-B40646733FFB}" srcOrd="0" destOrd="0" presId="urn:microsoft.com/office/officeart/2018/2/layout/IconVerticalSolidList"/>
    <dgm:cxn modelId="{D90E4035-8121-E242-AE70-105AF9E70FDE}" srcId="{5C8CB795-65B9-40AD-86D1-254D0CE0223E}" destId="{78D69870-A258-BD4D-856F-13746AB77EED}" srcOrd="1" destOrd="0" parTransId="{B5D6AB70-C506-4F4F-94A5-6585D8F3E742}" sibTransId="{F274EC0C-AF4D-7B4C-8832-ACB74DE3BAF6}"/>
    <dgm:cxn modelId="{AB3B5A39-9114-2B40-A526-2B1D83100724}" type="presOf" srcId="{A3AF2269-56FD-4BFE-8467-B19E775751CD}" destId="{218434DA-DBD7-4557-B9CC-05E83B0411E2}" srcOrd="0" destOrd="0" presId="urn:microsoft.com/office/officeart/2018/2/layout/IconVerticalSolidList"/>
    <dgm:cxn modelId="{A674FE43-1A85-8A41-AAF2-09E3E61074E9}" type="presOf" srcId="{8A02CB58-4107-4FB9-B2FD-6DC06AAB0FFD}" destId="{26195B3D-E61B-48A4-98C4-E5985D137E40}" srcOrd="0" destOrd="0" presId="urn:microsoft.com/office/officeart/2018/2/layout/IconVerticalSolidList"/>
    <dgm:cxn modelId="{B3FDA64A-C769-8243-BAE5-1A7154E6587D}" type="presOf" srcId="{78D69870-A258-BD4D-856F-13746AB77EED}" destId="{A7858872-D0E0-E044-8881-2F2B6198EDFA}" srcOrd="0" destOrd="0" presId="urn:microsoft.com/office/officeart/2018/2/layout/IconVerticalSolidList"/>
    <dgm:cxn modelId="{2FCEDE55-2784-49C2-ABBB-2489A720706B}" srcId="{5C8CB795-65B9-40AD-86D1-254D0CE0223E}" destId="{50F8477B-CD23-4CFC-BDB9-711853528261}" srcOrd="2" destOrd="0" parTransId="{E4E81889-362D-458D-8084-753BD03656E7}" sibTransId="{EA8EAEFD-C133-48A6-A0B8-B858DDEBF4EE}"/>
    <dgm:cxn modelId="{398F176A-9455-7547-AE74-F0FE0AE11DD3}" type="presOf" srcId="{434D5951-F140-4610-9A2E-0BE630C20AC8}" destId="{80178977-998D-40F8-934D-B9F5C38860CC}" srcOrd="0" destOrd="0" presId="urn:microsoft.com/office/officeart/2018/2/layout/IconVerticalSolidList"/>
    <dgm:cxn modelId="{28A8B584-D55F-45D3-A956-1A9C4F18FFA9}" srcId="{5C8CB795-65B9-40AD-86D1-254D0CE0223E}" destId="{8A02CB58-4107-4FB9-B2FD-6DC06AAB0FFD}" srcOrd="0" destOrd="0" parTransId="{412CFEF5-DCF0-40DA-B3CC-2662A23F4BAB}" sibTransId="{6EF9164C-6542-44A4-9109-1D910ED43F9F}"/>
    <dgm:cxn modelId="{D81C74B6-015F-4E4C-B0FB-40A6531D752E}" srcId="{5C8CB795-65B9-40AD-86D1-254D0CE0223E}" destId="{34D28A54-6C55-4F03-965C-3E3A8685A5CC}" srcOrd="3" destOrd="0" parTransId="{1975917B-CBB1-459C-988B-28DDDD1FFD3D}" sibTransId="{D58F4C65-ADBA-430C-8543-903B776EB533}"/>
    <dgm:cxn modelId="{1FED9FBA-3A61-4A55-BD0A-E9FA9D51244B}" srcId="{5C8CB795-65B9-40AD-86D1-254D0CE0223E}" destId="{49E4F74B-84C2-4CC5-8ACC-C15FFDF1D548}" srcOrd="5" destOrd="0" parTransId="{5EA78020-7D71-4AC3-B6F3-0DE5C4685414}" sibTransId="{0F24B9A8-981B-40A7-B043-D139DE3A322B}"/>
    <dgm:cxn modelId="{EC4792CB-5F4D-0A43-BAF2-F551569D01D5}" type="presOf" srcId="{62C0A8D4-96B9-4A45-8719-AD90D6B796F5}" destId="{8220B9C7-792B-4CCC-8212-B451EC8B8917}" srcOrd="0" destOrd="0" presId="urn:microsoft.com/office/officeart/2018/2/layout/IconVerticalSolidList"/>
    <dgm:cxn modelId="{901475DE-1208-4D56-8F20-7F6232392475}" srcId="{5C8CB795-65B9-40AD-86D1-254D0CE0223E}" destId="{A3AF2269-56FD-4BFE-8467-B19E775751CD}" srcOrd="4" destOrd="0" parTransId="{EF7E66BE-AC17-456F-B7C8-89163D3A0116}" sibTransId="{91768A7D-2C22-4BCD-931D-D49FBB637408}"/>
    <dgm:cxn modelId="{54AB74E8-109E-4D15-942B-7ED81FADB393}" type="presOf" srcId="{5C8CB795-65B9-40AD-86D1-254D0CE0223E}" destId="{5BE14E04-655E-4E71-8590-6ECED6E4E198}" srcOrd="0" destOrd="0" presId="urn:microsoft.com/office/officeart/2018/2/layout/IconVerticalSolidList"/>
    <dgm:cxn modelId="{F62C57F0-3963-44DB-8A4E-4F4C81974B5F}" srcId="{5C8CB795-65B9-40AD-86D1-254D0CE0223E}" destId="{62C0A8D4-96B9-4A45-8719-AD90D6B796F5}" srcOrd="7" destOrd="0" parTransId="{6525EB91-E915-4A66-8D1A-209FCD0DFB88}" sibTransId="{1FF73E09-976F-4CDF-ADD7-134C4F25F157}"/>
    <dgm:cxn modelId="{BF30F3F5-B267-8942-BEC7-E03C1509A075}" type="presOf" srcId="{50F8477B-CD23-4CFC-BDB9-711853528261}" destId="{79EBFF4D-6460-4ADC-B030-2BB123C0F67E}" srcOrd="0" destOrd="0" presId="urn:microsoft.com/office/officeart/2018/2/layout/IconVerticalSolidList"/>
    <dgm:cxn modelId="{CA9AD4FB-F73E-44EB-929A-741BD7F80205}" srcId="{5C8CB795-65B9-40AD-86D1-254D0CE0223E}" destId="{434D5951-F140-4610-9A2E-0BE630C20AC8}" srcOrd="6" destOrd="0" parTransId="{9031E68C-0052-4DD8-BA02-7CC9E6C6DD53}" sibTransId="{6C736911-5181-48DC-9A64-239141CBB766}"/>
    <dgm:cxn modelId="{595C453D-ADA9-4E4F-855B-BADDEFF73BB3}" type="presParOf" srcId="{5BE14E04-655E-4E71-8590-6ECED6E4E198}" destId="{23D81732-DFEB-4F70-BD03-A033DB8DA98F}" srcOrd="0" destOrd="0" presId="urn:microsoft.com/office/officeart/2018/2/layout/IconVerticalSolidList"/>
    <dgm:cxn modelId="{24C0F0C6-4782-BF4F-B3F8-4ED59FA71093}" type="presParOf" srcId="{23D81732-DFEB-4F70-BD03-A033DB8DA98F}" destId="{979363B8-670D-4666-875B-B89084AC3CA3}" srcOrd="0" destOrd="0" presId="urn:microsoft.com/office/officeart/2018/2/layout/IconVerticalSolidList"/>
    <dgm:cxn modelId="{9F832A28-1269-F54B-97FD-8EBE330CC068}" type="presParOf" srcId="{23D81732-DFEB-4F70-BD03-A033DB8DA98F}" destId="{7A12C3ED-9FC2-4F90-96D8-3DCDA74FF3C0}" srcOrd="1" destOrd="0" presId="urn:microsoft.com/office/officeart/2018/2/layout/IconVerticalSolidList"/>
    <dgm:cxn modelId="{3ECE6ADD-49A8-5E41-A77E-5A1777164B8E}" type="presParOf" srcId="{23D81732-DFEB-4F70-BD03-A033DB8DA98F}" destId="{6D618316-5398-445C-B4B0-D41E0072550E}" srcOrd="2" destOrd="0" presId="urn:microsoft.com/office/officeart/2018/2/layout/IconVerticalSolidList"/>
    <dgm:cxn modelId="{CF9FB33A-4153-7C40-8312-C297BBB10E36}" type="presParOf" srcId="{23D81732-DFEB-4F70-BD03-A033DB8DA98F}" destId="{26195B3D-E61B-48A4-98C4-E5985D137E40}" srcOrd="3" destOrd="0" presId="urn:microsoft.com/office/officeart/2018/2/layout/IconVerticalSolidList"/>
    <dgm:cxn modelId="{5937D5F9-7E14-444C-812B-D088222D1D43}" type="presParOf" srcId="{5BE14E04-655E-4E71-8590-6ECED6E4E198}" destId="{377BC8AD-1B5F-4129-8B92-390A666AFF86}" srcOrd="1" destOrd="0" presId="urn:microsoft.com/office/officeart/2018/2/layout/IconVerticalSolidList"/>
    <dgm:cxn modelId="{69FDE6C4-9CE1-C64D-8C25-47A4B68A97B1}" type="presParOf" srcId="{5BE14E04-655E-4E71-8590-6ECED6E4E198}" destId="{7A3096F0-A53B-EE49-BCB1-8EFDF9D87C80}" srcOrd="2" destOrd="0" presId="urn:microsoft.com/office/officeart/2018/2/layout/IconVerticalSolidList"/>
    <dgm:cxn modelId="{102A03D1-503D-B044-9FD6-223FDB04B9B9}" type="presParOf" srcId="{7A3096F0-A53B-EE49-BCB1-8EFDF9D87C80}" destId="{57194237-B608-3549-B5B7-9DC4165D6C2A}" srcOrd="0" destOrd="0" presId="urn:microsoft.com/office/officeart/2018/2/layout/IconVerticalSolidList"/>
    <dgm:cxn modelId="{98C84DBE-3F59-D44E-AE43-7D44F416619E}" type="presParOf" srcId="{7A3096F0-A53B-EE49-BCB1-8EFDF9D87C80}" destId="{E4541FE1-17DC-A345-8295-6067B1118244}" srcOrd="1" destOrd="0" presId="urn:microsoft.com/office/officeart/2018/2/layout/IconVerticalSolidList"/>
    <dgm:cxn modelId="{85FBB7E8-67B9-B845-AF42-43B6EDD2EA8B}" type="presParOf" srcId="{7A3096F0-A53B-EE49-BCB1-8EFDF9D87C80}" destId="{1141F654-BD3B-D240-90C4-64642884737F}" srcOrd="2" destOrd="0" presId="urn:microsoft.com/office/officeart/2018/2/layout/IconVerticalSolidList"/>
    <dgm:cxn modelId="{C8638C89-9032-284F-8909-DD874D126841}" type="presParOf" srcId="{7A3096F0-A53B-EE49-BCB1-8EFDF9D87C80}" destId="{A7858872-D0E0-E044-8881-2F2B6198EDFA}" srcOrd="3" destOrd="0" presId="urn:microsoft.com/office/officeart/2018/2/layout/IconVerticalSolidList"/>
    <dgm:cxn modelId="{1B1A001C-99C8-C04C-B733-335A7A7FBF9E}" type="presParOf" srcId="{5BE14E04-655E-4E71-8590-6ECED6E4E198}" destId="{8726759D-449E-624F-9837-073D9C55555F}" srcOrd="3" destOrd="0" presId="urn:microsoft.com/office/officeart/2018/2/layout/IconVerticalSolidList"/>
    <dgm:cxn modelId="{C7831D9A-A3C5-9049-994F-D0E738EF6D92}" type="presParOf" srcId="{5BE14E04-655E-4E71-8590-6ECED6E4E198}" destId="{91F1258E-78C7-4083-8BA1-E4078E4C6220}" srcOrd="4" destOrd="0" presId="urn:microsoft.com/office/officeart/2018/2/layout/IconVerticalSolidList"/>
    <dgm:cxn modelId="{2CBB4B5C-8ED0-DA47-AB75-4E955796C551}" type="presParOf" srcId="{91F1258E-78C7-4083-8BA1-E4078E4C6220}" destId="{FC639900-FB26-4D94-AB44-00C95447F7D2}" srcOrd="0" destOrd="0" presId="urn:microsoft.com/office/officeart/2018/2/layout/IconVerticalSolidList"/>
    <dgm:cxn modelId="{EDBC617D-3DF3-A04A-8A62-3600E746ED33}" type="presParOf" srcId="{91F1258E-78C7-4083-8BA1-E4078E4C6220}" destId="{3903BE36-5870-4832-9E0F-18AFD11D3583}" srcOrd="1" destOrd="0" presId="urn:microsoft.com/office/officeart/2018/2/layout/IconVerticalSolidList"/>
    <dgm:cxn modelId="{133FADE4-113F-F447-BF12-B12E8F89FA1C}" type="presParOf" srcId="{91F1258E-78C7-4083-8BA1-E4078E4C6220}" destId="{81AA440E-AD0C-46C9-8991-98A7915DFFA2}" srcOrd="2" destOrd="0" presId="urn:microsoft.com/office/officeart/2018/2/layout/IconVerticalSolidList"/>
    <dgm:cxn modelId="{61CCF633-1094-A646-B41C-B0515F71553D}" type="presParOf" srcId="{91F1258E-78C7-4083-8BA1-E4078E4C6220}" destId="{79EBFF4D-6460-4ADC-B030-2BB123C0F67E}" srcOrd="3" destOrd="0" presId="urn:microsoft.com/office/officeart/2018/2/layout/IconVerticalSolidList"/>
    <dgm:cxn modelId="{4066CDA6-5078-3B42-A2C2-65FBB4F8F56D}" type="presParOf" srcId="{5BE14E04-655E-4E71-8590-6ECED6E4E198}" destId="{58E09FF0-8E1B-4111-BF93-900A8881A690}" srcOrd="5" destOrd="0" presId="urn:microsoft.com/office/officeart/2018/2/layout/IconVerticalSolidList"/>
    <dgm:cxn modelId="{CBE658AF-6EDB-7846-BF6B-F348EEC0D0BE}" type="presParOf" srcId="{5BE14E04-655E-4E71-8590-6ECED6E4E198}" destId="{193AD810-796F-4C2F-A454-54CFD7CA4FA5}" srcOrd="6" destOrd="0" presId="urn:microsoft.com/office/officeart/2018/2/layout/IconVerticalSolidList"/>
    <dgm:cxn modelId="{1619D09F-8D4B-3B49-9DFE-F71625910295}" type="presParOf" srcId="{193AD810-796F-4C2F-A454-54CFD7CA4FA5}" destId="{1DE1919B-A866-4378-86E7-5D8DAC94AE53}" srcOrd="0" destOrd="0" presId="urn:microsoft.com/office/officeart/2018/2/layout/IconVerticalSolidList"/>
    <dgm:cxn modelId="{BB1385A1-FEB7-8848-9751-8A988B2CC6CF}" type="presParOf" srcId="{193AD810-796F-4C2F-A454-54CFD7CA4FA5}" destId="{D05CB0AA-3E1C-468D-8C31-2E12F8803F97}" srcOrd="1" destOrd="0" presId="urn:microsoft.com/office/officeart/2018/2/layout/IconVerticalSolidList"/>
    <dgm:cxn modelId="{BEE81A8B-895A-4A40-9447-53BD1EC69E62}" type="presParOf" srcId="{193AD810-796F-4C2F-A454-54CFD7CA4FA5}" destId="{745EC1B3-7B97-4979-B117-9836872E1C58}" srcOrd="2" destOrd="0" presId="urn:microsoft.com/office/officeart/2018/2/layout/IconVerticalSolidList"/>
    <dgm:cxn modelId="{9C908FBA-E054-BD48-934C-E5D304E28597}" type="presParOf" srcId="{193AD810-796F-4C2F-A454-54CFD7CA4FA5}" destId="{885F7EF7-C604-45BE-A30A-1A7952B69311}" srcOrd="3" destOrd="0" presId="urn:microsoft.com/office/officeart/2018/2/layout/IconVerticalSolidList"/>
    <dgm:cxn modelId="{13C5B02D-733D-6740-8625-DD614A22BC4C}" type="presParOf" srcId="{5BE14E04-655E-4E71-8590-6ECED6E4E198}" destId="{6C42B0D1-5965-48B3-B64D-542299641A1F}" srcOrd="7" destOrd="0" presId="urn:microsoft.com/office/officeart/2018/2/layout/IconVerticalSolidList"/>
    <dgm:cxn modelId="{F10BA0C7-C5C3-B444-A7CE-035250230EE2}" type="presParOf" srcId="{5BE14E04-655E-4E71-8590-6ECED6E4E198}" destId="{7EE8F4CE-39F3-4C17-84DA-84EE418E8131}" srcOrd="8" destOrd="0" presId="urn:microsoft.com/office/officeart/2018/2/layout/IconVerticalSolidList"/>
    <dgm:cxn modelId="{AC7EDB6D-F9A8-0F42-9E92-08B4E191C10B}" type="presParOf" srcId="{7EE8F4CE-39F3-4C17-84DA-84EE418E8131}" destId="{C2E7269B-5B7D-4A3D-BD0B-A5E88685AFFA}" srcOrd="0" destOrd="0" presId="urn:microsoft.com/office/officeart/2018/2/layout/IconVerticalSolidList"/>
    <dgm:cxn modelId="{811FFB7A-C063-2A4C-BF02-473E6DEB678C}" type="presParOf" srcId="{7EE8F4CE-39F3-4C17-84DA-84EE418E8131}" destId="{466ACEE3-711C-4DD1-A483-F7B5AB1FF1CD}" srcOrd="1" destOrd="0" presId="urn:microsoft.com/office/officeart/2018/2/layout/IconVerticalSolidList"/>
    <dgm:cxn modelId="{9B559652-5AC6-E24F-9C39-C5BD98250D65}" type="presParOf" srcId="{7EE8F4CE-39F3-4C17-84DA-84EE418E8131}" destId="{84A85430-A2E5-444F-BA56-DAB401288AC2}" srcOrd="2" destOrd="0" presId="urn:microsoft.com/office/officeart/2018/2/layout/IconVerticalSolidList"/>
    <dgm:cxn modelId="{C119A027-D86C-BB43-96E3-CDEE92C0A22C}" type="presParOf" srcId="{7EE8F4CE-39F3-4C17-84DA-84EE418E8131}" destId="{218434DA-DBD7-4557-B9CC-05E83B0411E2}" srcOrd="3" destOrd="0" presId="urn:microsoft.com/office/officeart/2018/2/layout/IconVerticalSolidList"/>
    <dgm:cxn modelId="{F3A41448-5D59-7244-81BD-9778C7306B25}" type="presParOf" srcId="{5BE14E04-655E-4E71-8590-6ECED6E4E198}" destId="{F51939DC-784E-4628-A1A9-82F14F9B3879}" srcOrd="9" destOrd="0" presId="urn:microsoft.com/office/officeart/2018/2/layout/IconVerticalSolidList"/>
    <dgm:cxn modelId="{EBAF18A7-2BB8-AC4C-B97F-85DCD114FF25}" type="presParOf" srcId="{5BE14E04-655E-4E71-8590-6ECED6E4E198}" destId="{537E6C4C-099F-4656-9973-E3A393D3AB70}" srcOrd="10" destOrd="0" presId="urn:microsoft.com/office/officeart/2018/2/layout/IconVerticalSolidList"/>
    <dgm:cxn modelId="{9F33ED41-486C-D241-B03F-96E03C3339A8}" type="presParOf" srcId="{537E6C4C-099F-4656-9973-E3A393D3AB70}" destId="{F3F434C4-7470-47EC-BCED-CFB2D9EFB992}" srcOrd="0" destOrd="0" presId="urn:microsoft.com/office/officeart/2018/2/layout/IconVerticalSolidList"/>
    <dgm:cxn modelId="{A771858D-AA5D-E746-8AEC-E7924AD29506}" type="presParOf" srcId="{537E6C4C-099F-4656-9973-E3A393D3AB70}" destId="{5E51E312-EF96-46BC-8D9E-71BEE47AE9BD}" srcOrd="1" destOrd="0" presId="urn:microsoft.com/office/officeart/2018/2/layout/IconVerticalSolidList"/>
    <dgm:cxn modelId="{032B1430-96AD-A54D-A6AD-ECECE242EF9D}" type="presParOf" srcId="{537E6C4C-099F-4656-9973-E3A393D3AB70}" destId="{4D657CC4-EB67-47D3-81D2-33F1131BC9B6}" srcOrd="2" destOrd="0" presId="urn:microsoft.com/office/officeart/2018/2/layout/IconVerticalSolidList"/>
    <dgm:cxn modelId="{EAE1FC90-4920-1E40-B09E-CA2AB64A9BB6}" type="presParOf" srcId="{537E6C4C-099F-4656-9973-E3A393D3AB70}" destId="{161B6654-2D7F-40F7-8216-B40646733FFB}" srcOrd="3" destOrd="0" presId="urn:microsoft.com/office/officeart/2018/2/layout/IconVerticalSolidList"/>
    <dgm:cxn modelId="{FE4E24F8-A9C9-FE43-AC40-1A0B715269FA}" type="presParOf" srcId="{5BE14E04-655E-4E71-8590-6ECED6E4E198}" destId="{29CB0B2D-DBC3-47C7-9C25-D91EC5DA222E}" srcOrd="11" destOrd="0" presId="urn:microsoft.com/office/officeart/2018/2/layout/IconVerticalSolidList"/>
    <dgm:cxn modelId="{667EA4F4-712E-DF4C-B22A-7298AA0FEB0F}" type="presParOf" srcId="{5BE14E04-655E-4E71-8590-6ECED6E4E198}" destId="{AF1A6AAE-F9D6-4885-B815-9E31299E5043}" srcOrd="12" destOrd="0" presId="urn:microsoft.com/office/officeart/2018/2/layout/IconVerticalSolidList"/>
    <dgm:cxn modelId="{AF4B8B21-B3B0-174B-B1A4-1E213C622A90}" type="presParOf" srcId="{AF1A6AAE-F9D6-4885-B815-9E31299E5043}" destId="{8EB25905-F9D7-4E71-BA41-700A172AC0C5}" srcOrd="0" destOrd="0" presId="urn:microsoft.com/office/officeart/2018/2/layout/IconVerticalSolidList"/>
    <dgm:cxn modelId="{AA273F16-87B4-7A42-B8E5-E7E0DCC9B2CE}" type="presParOf" srcId="{AF1A6AAE-F9D6-4885-B815-9E31299E5043}" destId="{B3CD05D6-5A79-4EB1-8CD3-73D5C31C5D3F}" srcOrd="1" destOrd="0" presId="urn:microsoft.com/office/officeart/2018/2/layout/IconVerticalSolidList"/>
    <dgm:cxn modelId="{F04FF705-06B6-7B4D-8E9D-B76D8C1CB805}" type="presParOf" srcId="{AF1A6AAE-F9D6-4885-B815-9E31299E5043}" destId="{E6B05C3F-8E23-478F-B65F-B01354A666CE}" srcOrd="2" destOrd="0" presId="urn:microsoft.com/office/officeart/2018/2/layout/IconVerticalSolidList"/>
    <dgm:cxn modelId="{CEB3B83B-AA40-C042-9ADB-872DD149C186}" type="presParOf" srcId="{AF1A6AAE-F9D6-4885-B815-9E31299E5043}" destId="{80178977-998D-40F8-934D-B9F5C38860CC}" srcOrd="3" destOrd="0" presId="urn:microsoft.com/office/officeart/2018/2/layout/IconVerticalSolidList"/>
    <dgm:cxn modelId="{7B84626A-4CF1-1F41-96B6-CF7624AB86D7}" type="presParOf" srcId="{5BE14E04-655E-4E71-8590-6ECED6E4E198}" destId="{D525FC1D-D757-4743-8794-74D361E9FD3B}" srcOrd="13" destOrd="0" presId="urn:microsoft.com/office/officeart/2018/2/layout/IconVerticalSolidList"/>
    <dgm:cxn modelId="{3C655A67-8C10-1C47-983B-328506562304}" type="presParOf" srcId="{5BE14E04-655E-4E71-8590-6ECED6E4E198}" destId="{555AD16C-5A4D-4ABC-883E-15989A67CBBB}" srcOrd="14" destOrd="0" presId="urn:microsoft.com/office/officeart/2018/2/layout/IconVerticalSolidList"/>
    <dgm:cxn modelId="{57785C1F-E3CA-B146-8CD5-734A16D132F3}" type="presParOf" srcId="{555AD16C-5A4D-4ABC-883E-15989A67CBBB}" destId="{859FCDD1-DD91-43D4-BF3D-4FE0B9B5B6AE}" srcOrd="0" destOrd="0" presId="urn:microsoft.com/office/officeart/2018/2/layout/IconVerticalSolidList"/>
    <dgm:cxn modelId="{D2DE075C-2345-6847-820F-DAF90D436179}" type="presParOf" srcId="{555AD16C-5A4D-4ABC-883E-15989A67CBBB}" destId="{9F9BA31C-76D6-4B69-841B-72811F0C2B79}" srcOrd="1" destOrd="0" presId="urn:microsoft.com/office/officeart/2018/2/layout/IconVerticalSolidList"/>
    <dgm:cxn modelId="{44C56CB2-FAE1-3248-A940-9563B63720A4}" type="presParOf" srcId="{555AD16C-5A4D-4ABC-883E-15989A67CBBB}" destId="{A98ADDAC-4BDE-438D-8E33-31E4F4D45D21}" srcOrd="2" destOrd="0" presId="urn:microsoft.com/office/officeart/2018/2/layout/IconVerticalSolidList"/>
    <dgm:cxn modelId="{F18EBF2E-0AF4-9346-9DD8-D962217EA4A0}" type="presParOf" srcId="{555AD16C-5A4D-4ABC-883E-15989A67CBBB}" destId="{8220B9C7-792B-4CCC-8212-B451EC8B8917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92C52D-FAAE-4ADA-9F3F-4EBA32C58A24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6CC7C9-8DA8-4591-A417-0ABFDDC7A78F}">
      <dgm:prSet custT="1"/>
      <dgm:spPr>
        <a:solidFill>
          <a:srgbClr val="0C155B"/>
        </a:solidFill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YOUR NEW PLAYBOOK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4CE3D81-7DE8-4507-BD21-AD8E5B625F5B}" type="parTrans" cxnId="{8B521624-0E68-4A2B-B89C-C9EF20F8806F}">
      <dgm:prSet/>
      <dgm:spPr/>
      <dgm:t>
        <a:bodyPr/>
        <a:lstStyle/>
        <a:p>
          <a:endParaRPr lang="en-US"/>
        </a:p>
      </dgm:t>
    </dgm:pt>
    <dgm:pt modelId="{BBC10F92-A18D-4F69-9312-5A9576EC72DD}" type="sibTrans" cxnId="{8B521624-0E68-4A2B-B89C-C9EF20F8806F}">
      <dgm:prSet phldrT="1" phldr="0"/>
      <dgm:spPr>
        <a:solidFill>
          <a:srgbClr val="2C9CDC"/>
        </a:solidFill>
      </dgm:spPr>
      <dgm:t>
        <a:bodyPr/>
        <a:lstStyle/>
        <a:p>
          <a:r>
            <a:rPr lang="en-US"/>
            <a:t>1</a:t>
          </a:r>
        </a:p>
      </dgm:t>
    </dgm:pt>
    <dgm:pt modelId="{67174A08-D2D5-4ACD-A46E-936AD65D3D9A}">
      <dgm:prSet custT="1"/>
      <dgm:spPr>
        <a:solidFill>
          <a:srgbClr val="0C155B"/>
        </a:solidFill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YOUR TEAM’S NEW PLAYBOOK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6639B4E-81D6-4119-B490-3F30C2DDA90C}" type="parTrans" cxnId="{36B778E0-0A3B-41F4-84D1-3F5234199F1E}">
      <dgm:prSet/>
      <dgm:spPr/>
      <dgm:t>
        <a:bodyPr/>
        <a:lstStyle/>
        <a:p>
          <a:endParaRPr lang="en-US"/>
        </a:p>
      </dgm:t>
    </dgm:pt>
    <dgm:pt modelId="{4772DB2B-F914-4F13-80E6-847CF0DEC47B}" type="sibTrans" cxnId="{36B778E0-0A3B-41F4-84D1-3F5234199F1E}">
      <dgm:prSet phldrT="2" phldr="0"/>
      <dgm:spPr>
        <a:solidFill>
          <a:srgbClr val="2C9CDC"/>
        </a:solidFill>
      </dgm:spPr>
      <dgm:t>
        <a:bodyPr/>
        <a:lstStyle/>
        <a:p>
          <a:r>
            <a:rPr lang="en-US"/>
            <a:t>2</a:t>
          </a:r>
        </a:p>
      </dgm:t>
    </dgm:pt>
    <dgm:pt modelId="{EA4BFB07-428C-4CC5-AFBF-A4212A255607}">
      <dgm:prSet custT="1"/>
      <dgm:spPr>
        <a:solidFill>
          <a:srgbClr val="0C155B"/>
        </a:solidFill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CREATING MORE PLAYBOOKS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8F1BD81D-A298-4D8F-A628-D8DE7C7CAFD1}" type="parTrans" cxnId="{D4D69CFC-0EB0-4F68-A22E-286C35F71925}">
      <dgm:prSet/>
      <dgm:spPr/>
      <dgm:t>
        <a:bodyPr/>
        <a:lstStyle/>
        <a:p>
          <a:endParaRPr lang="en-US"/>
        </a:p>
      </dgm:t>
    </dgm:pt>
    <dgm:pt modelId="{89E1D457-13CA-4202-A43E-1ACC4CB3A661}" type="sibTrans" cxnId="{D4D69CFC-0EB0-4F68-A22E-286C35F71925}">
      <dgm:prSet phldrT="3" phldr="0"/>
      <dgm:spPr>
        <a:solidFill>
          <a:srgbClr val="2C9CDC"/>
        </a:solidFill>
      </dgm:spPr>
      <dgm:t>
        <a:bodyPr/>
        <a:lstStyle/>
        <a:p>
          <a:r>
            <a:rPr lang="en-US"/>
            <a:t>3</a:t>
          </a:r>
        </a:p>
      </dgm:t>
    </dgm:pt>
    <dgm:pt modelId="{B8789696-599B-E543-9E94-D60CAC7368A9}" type="pres">
      <dgm:prSet presAssocID="{4092C52D-FAAE-4ADA-9F3F-4EBA32C58A24}" presName="Name0" presStyleCnt="0">
        <dgm:presLayoutVars>
          <dgm:animLvl val="lvl"/>
          <dgm:resizeHandles val="exact"/>
        </dgm:presLayoutVars>
      </dgm:prSet>
      <dgm:spPr/>
    </dgm:pt>
    <dgm:pt modelId="{03DA2635-E8FD-2D4A-97BC-891128DA0F27}" type="pres">
      <dgm:prSet presAssocID="{D96CC7C9-8DA8-4591-A417-0ABFDDC7A78F}" presName="compositeNode" presStyleCnt="0">
        <dgm:presLayoutVars>
          <dgm:bulletEnabled val="1"/>
        </dgm:presLayoutVars>
      </dgm:prSet>
      <dgm:spPr/>
    </dgm:pt>
    <dgm:pt modelId="{1706DB4A-977F-9F4E-812B-5D1028442B9D}" type="pres">
      <dgm:prSet presAssocID="{D96CC7C9-8DA8-4591-A417-0ABFDDC7A78F}" presName="bgRect" presStyleLbl="bgAccFollowNode1" presStyleIdx="0" presStyleCnt="3" custLinFactNeighborY="0"/>
      <dgm:spPr/>
    </dgm:pt>
    <dgm:pt modelId="{F280973D-5840-2B41-BC26-7AD6A844C165}" type="pres">
      <dgm:prSet presAssocID="{BBC10F92-A18D-4F69-9312-5A9576EC72DD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4A1B2CD5-D0F7-9F4C-9C44-B749BAD07AB9}" type="pres">
      <dgm:prSet presAssocID="{D96CC7C9-8DA8-4591-A417-0ABFDDC7A78F}" presName="bottomLine" presStyleLbl="alignNode1" presStyleIdx="1" presStyleCnt="6">
        <dgm:presLayoutVars/>
      </dgm:prSet>
      <dgm:spPr/>
    </dgm:pt>
    <dgm:pt modelId="{4AF8A470-67CE-5847-A610-C3C4E86A56FC}" type="pres">
      <dgm:prSet presAssocID="{D96CC7C9-8DA8-4591-A417-0ABFDDC7A78F}" presName="nodeText" presStyleLbl="bgAccFollowNode1" presStyleIdx="0" presStyleCnt="3">
        <dgm:presLayoutVars>
          <dgm:bulletEnabled val="1"/>
        </dgm:presLayoutVars>
      </dgm:prSet>
      <dgm:spPr/>
    </dgm:pt>
    <dgm:pt modelId="{C7898EE5-D324-C84B-B600-3F3BA4697EEA}" type="pres">
      <dgm:prSet presAssocID="{BBC10F92-A18D-4F69-9312-5A9576EC72DD}" presName="sibTrans" presStyleCnt="0"/>
      <dgm:spPr/>
    </dgm:pt>
    <dgm:pt modelId="{E9D9B669-EDD8-A34F-9666-D9EE44154903}" type="pres">
      <dgm:prSet presAssocID="{67174A08-D2D5-4ACD-A46E-936AD65D3D9A}" presName="compositeNode" presStyleCnt="0">
        <dgm:presLayoutVars>
          <dgm:bulletEnabled val="1"/>
        </dgm:presLayoutVars>
      </dgm:prSet>
      <dgm:spPr/>
    </dgm:pt>
    <dgm:pt modelId="{C25C162A-4E9E-BB42-8146-61B90BBF898E}" type="pres">
      <dgm:prSet presAssocID="{67174A08-D2D5-4ACD-A46E-936AD65D3D9A}" presName="bgRect" presStyleLbl="bgAccFollowNode1" presStyleIdx="1" presStyleCnt="3"/>
      <dgm:spPr/>
    </dgm:pt>
    <dgm:pt modelId="{711E6434-1052-E744-9789-F3B1115B0AD4}" type="pres">
      <dgm:prSet presAssocID="{4772DB2B-F914-4F13-80E6-847CF0DEC47B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18A29ACE-5A05-304B-8186-B1DCA8903293}" type="pres">
      <dgm:prSet presAssocID="{67174A08-D2D5-4ACD-A46E-936AD65D3D9A}" presName="bottomLine" presStyleLbl="alignNode1" presStyleIdx="3" presStyleCnt="6">
        <dgm:presLayoutVars/>
      </dgm:prSet>
      <dgm:spPr/>
    </dgm:pt>
    <dgm:pt modelId="{6BF25F3E-602C-7146-9C8F-820150DAC2F4}" type="pres">
      <dgm:prSet presAssocID="{67174A08-D2D5-4ACD-A46E-936AD65D3D9A}" presName="nodeText" presStyleLbl="bgAccFollowNode1" presStyleIdx="1" presStyleCnt="3">
        <dgm:presLayoutVars>
          <dgm:bulletEnabled val="1"/>
        </dgm:presLayoutVars>
      </dgm:prSet>
      <dgm:spPr/>
    </dgm:pt>
    <dgm:pt modelId="{C1D0E09F-4F36-B14B-9A05-FDE4DA82B133}" type="pres">
      <dgm:prSet presAssocID="{4772DB2B-F914-4F13-80E6-847CF0DEC47B}" presName="sibTrans" presStyleCnt="0"/>
      <dgm:spPr/>
    </dgm:pt>
    <dgm:pt modelId="{E12D10B5-EC2C-BA48-9043-2903A34B8AA9}" type="pres">
      <dgm:prSet presAssocID="{EA4BFB07-428C-4CC5-AFBF-A4212A255607}" presName="compositeNode" presStyleCnt="0">
        <dgm:presLayoutVars>
          <dgm:bulletEnabled val="1"/>
        </dgm:presLayoutVars>
      </dgm:prSet>
      <dgm:spPr/>
    </dgm:pt>
    <dgm:pt modelId="{328C4203-721B-E143-A4AC-F8259B1F014B}" type="pres">
      <dgm:prSet presAssocID="{EA4BFB07-428C-4CC5-AFBF-A4212A255607}" presName="bgRect" presStyleLbl="bgAccFollowNode1" presStyleIdx="2" presStyleCnt="3"/>
      <dgm:spPr/>
    </dgm:pt>
    <dgm:pt modelId="{0415DC02-F4ED-CB4C-BE00-275DF7D7A02A}" type="pres">
      <dgm:prSet presAssocID="{89E1D457-13CA-4202-A43E-1ACC4CB3A661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48489BDC-7777-D649-A6C3-05D54D4B1E6B}" type="pres">
      <dgm:prSet presAssocID="{EA4BFB07-428C-4CC5-AFBF-A4212A255607}" presName="bottomLine" presStyleLbl="alignNode1" presStyleIdx="5" presStyleCnt="6">
        <dgm:presLayoutVars/>
      </dgm:prSet>
      <dgm:spPr/>
    </dgm:pt>
    <dgm:pt modelId="{A71C904A-9324-574B-8422-87074AA5F5C0}" type="pres">
      <dgm:prSet presAssocID="{EA4BFB07-428C-4CC5-AFBF-A4212A255607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E63E2D0E-AE0D-0647-B583-5C16366B333D}" type="presOf" srcId="{D96CC7C9-8DA8-4591-A417-0ABFDDC7A78F}" destId="{4AF8A470-67CE-5847-A610-C3C4E86A56FC}" srcOrd="1" destOrd="0" presId="urn:microsoft.com/office/officeart/2016/7/layout/BasicLinearProcessNumbered"/>
    <dgm:cxn modelId="{8B521624-0E68-4A2B-B89C-C9EF20F8806F}" srcId="{4092C52D-FAAE-4ADA-9F3F-4EBA32C58A24}" destId="{D96CC7C9-8DA8-4591-A417-0ABFDDC7A78F}" srcOrd="0" destOrd="0" parTransId="{E4CE3D81-7DE8-4507-BD21-AD8E5B625F5B}" sibTransId="{BBC10F92-A18D-4F69-9312-5A9576EC72DD}"/>
    <dgm:cxn modelId="{2F712B4B-498F-7E49-8CE3-0C5252AE2E91}" type="presOf" srcId="{EA4BFB07-428C-4CC5-AFBF-A4212A255607}" destId="{328C4203-721B-E143-A4AC-F8259B1F014B}" srcOrd="0" destOrd="0" presId="urn:microsoft.com/office/officeart/2016/7/layout/BasicLinearProcessNumbered"/>
    <dgm:cxn modelId="{84B18D71-8330-2A4C-9E90-D1A594074BC8}" type="presOf" srcId="{EA4BFB07-428C-4CC5-AFBF-A4212A255607}" destId="{A71C904A-9324-574B-8422-87074AA5F5C0}" srcOrd="1" destOrd="0" presId="urn:microsoft.com/office/officeart/2016/7/layout/BasicLinearProcessNumbered"/>
    <dgm:cxn modelId="{E3EBDE82-ED39-1043-AE2C-02E1ECE7C84B}" type="presOf" srcId="{BBC10F92-A18D-4F69-9312-5A9576EC72DD}" destId="{F280973D-5840-2B41-BC26-7AD6A844C165}" srcOrd="0" destOrd="0" presId="urn:microsoft.com/office/officeart/2016/7/layout/BasicLinearProcessNumbered"/>
    <dgm:cxn modelId="{901A1D8B-5BC6-3C45-8F6A-BCBBA9F6E94C}" type="presOf" srcId="{4772DB2B-F914-4F13-80E6-847CF0DEC47B}" destId="{711E6434-1052-E744-9789-F3B1115B0AD4}" srcOrd="0" destOrd="0" presId="urn:microsoft.com/office/officeart/2016/7/layout/BasicLinearProcessNumbered"/>
    <dgm:cxn modelId="{BF13358F-9318-1842-A76B-77C93C7C8C06}" type="presOf" srcId="{67174A08-D2D5-4ACD-A46E-936AD65D3D9A}" destId="{C25C162A-4E9E-BB42-8146-61B90BBF898E}" srcOrd="0" destOrd="0" presId="urn:microsoft.com/office/officeart/2016/7/layout/BasicLinearProcessNumbered"/>
    <dgm:cxn modelId="{DBC04B9E-655B-3145-A8AE-072811A2BF75}" type="presOf" srcId="{4092C52D-FAAE-4ADA-9F3F-4EBA32C58A24}" destId="{B8789696-599B-E543-9E94-D60CAC7368A9}" srcOrd="0" destOrd="0" presId="urn:microsoft.com/office/officeart/2016/7/layout/BasicLinearProcessNumbered"/>
    <dgm:cxn modelId="{6A2C8AC7-9E1D-C04E-84E2-7006242844D5}" type="presOf" srcId="{D96CC7C9-8DA8-4591-A417-0ABFDDC7A78F}" destId="{1706DB4A-977F-9F4E-812B-5D1028442B9D}" srcOrd="0" destOrd="0" presId="urn:microsoft.com/office/officeart/2016/7/layout/BasicLinearProcessNumbered"/>
    <dgm:cxn modelId="{36B778E0-0A3B-41F4-84D1-3F5234199F1E}" srcId="{4092C52D-FAAE-4ADA-9F3F-4EBA32C58A24}" destId="{67174A08-D2D5-4ACD-A46E-936AD65D3D9A}" srcOrd="1" destOrd="0" parTransId="{16639B4E-81D6-4119-B490-3F30C2DDA90C}" sibTransId="{4772DB2B-F914-4F13-80E6-847CF0DEC47B}"/>
    <dgm:cxn modelId="{F44A77EC-F586-3D4E-B783-ED47B155036D}" type="presOf" srcId="{67174A08-D2D5-4ACD-A46E-936AD65D3D9A}" destId="{6BF25F3E-602C-7146-9C8F-820150DAC2F4}" srcOrd="1" destOrd="0" presId="urn:microsoft.com/office/officeart/2016/7/layout/BasicLinearProcessNumbered"/>
    <dgm:cxn modelId="{5CF688EE-049E-CF42-87FE-E5F7A78B8D78}" type="presOf" srcId="{89E1D457-13CA-4202-A43E-1ACC4CB3A661}" destId="{0415DC02-F4ED-CB4C-BE00-275DF7D7A02A}" srcOrd="0" destOrd="0" presId="urn:microsoft.com/office/officeart/2016/7/layout/BasicLinearProcessNumbered"/>
    <dgm:cxn modelId="{D4D69CFC-0EB0-4F68-A22E-286C35F71925}" srcId="{4092C52D-FAAE-4ADA-9F3F-4EBA32C58A24}" destId="{EA4BFB07-428C-4CC5-AFBF-A4212A255607}" srcOrd="2" destOrd="0" parTransId="{8F1BD81D-A298-4D8F-A628-D8DE7C7CAFD1}" sibTransId="{89E1D457-13CA-4202-A43E-1ACC4CB3A661}"/>
    <dgm:cxn modelId="{0366EB27-E1AE-3541-8162-791A4150DC3E}" type="presParOf" srcId="{B8789696-599B-E543-9E94-D60CAC7368A9}" destId="{03DA2635-E8FD-2D4A-97BC-891128DA0F27}" srcOrd="0" destOrd="0" presId="urn:microsoft.com/office/officeart/2016/7/layout/BasicLinearProcessNumbered"/>
    <dgm:cxn modelId="{23DC5BE1-B802-1340-9E2E-E8D4133423DA}" type="presParOf" srcId="{03DA2635-E8FD-2D4A-97BC-891128DA0F27}" destId="{1706DB4A-977F-9F4E-812B-5D1028442B9D}" srcOrd="0" destOrd="0" presId="urn:microsoft.com/office/officeart/2016/7/layout/BasicLinearProcessNumbered"/>
    <dgm:cxn modelId="{D368B2FD-B27C-504A-9483-955BA659F2DD}" type="presParOf" srcId="{03DA2635-E8FD-2D4A-97BC-891128DA0F27}" destId="{F280973D-5840-2B41-BC26-7AD6A844C165}" srcOrd="1" destOrd="0" presId="urn:microsoft.com/office/officeart/2016/7/layout/BasicLinearProcessNumbered"/>
    <dgm:cxn modelId="{29BE61AD-F74D-5440-B555-E9D430E83789}" type="presParOf" srcId="{03DA2635-E8FD-2D4A-97BC-891128DA0F27}" destId="{4A1B2CD5-D0F7-9F4C-9C44-B749BAD07AB9}" srcOrd="2" destOrd="0" presId="urn:microsoft.com/office/officeart/2016/7/layout/BasicLinearProcessNumbered"/>
    <dgm:cxn modelId="{07DD885F-94C8-254F-98EF-758FB43FED1D}" type="presParOf" srcId="{03DA2635-E8FD-2D4A-97BC-891128DA0F27}" destId="{4AF8A470-67CE-5847-A610-C3C4E86A56FC}" srcOrd="3" destOrd="0" presId="urn:microsoft.com/office/officeart/2016/7/layout/BasicLinearProcessNumbered"/>
    <dgm:cxn modelId="{B5C2D0AF-2929-E94D-BE8C-D36B5681D057}" type="presParOf" srcId="{B8789696-599B-E543-9E94-D60CAC7368A9}" destId="{C7898EE5-D324-C84B-B600-3F3BA4697EEA}" srcOrd="1" destOrd="0" presId="urn:microsoft.com/office/officeart/2016/7/layout/BasicLinearProcessNumbered"/>
    <dgm:cxn modelId="{D6FB3F82-25D0-7B49-A1A6-F38D73D780B4}" type="presParOf" srcId="{B8789696-599B-E543-9E94-D60CAC7368A9}" destId="{E9D9B669-EDD8-A34F-9666-D9EE44154903}" srcOrd="2" destOrd="0" presId="urn:microsoft.com/office/officeart/2016/7/layout/BasicLinearProcessNumbered"/>
    <dgm:cxn modelId="{7C540883-204B-2B41-9FAE-61F086807622}" type="presParOf" srcId="{E9D9B669-EDD8-A34F-9666-D9EE44154903}" destId="{C25C162A-4E9E-BB42-8146-61B90BBF898E}" srcOrd="0" destOrd="0" presId="urn:microsoft.com/office/officeart/2016/7/layout/BasicLinearProcessNumbered"/>
    <dgm:cxn modelId="{CCBD8FDC-4DE0-9A40-9951-897BE11462E2}" type="presParOf" srcId="{E9D9B669-EDD8-A34F-9666-D9EE44154903}" destId="{711E6434-1052-E744-9789-F3B1115B0AD4}" srcOrd="1" destOrd="0" presId="urn:microsoft.com/office/officeart/2016/7/layout/BasicLinearProcessNumbered"/>
    <dgm:cxn modelId="{D460208F-B8EE-7F41-ABA3-958515CB3790}" type="presParOf" srcId="{E9D9B669-EDD8-A34F-9666-D9EE44154903}" destId="{18A29ACE-5A05-304B-8186-B1DCA8903293}" srcOrd="2" destOrd="0" presId="urn:microsoft.com/office/officeart/2016/7/layout/BasicLinearProcessNumbered"/>
    <dgm:cxn modelId="{272F9E9C-E697-AB40-ADDC-0D836C3FEF0E}" type="presParOf" srcId="{E9D9B669-EDD8-A34F-9666-D9EE44154903}" destId="{6BF25F3E-602C-7146-9C8F-820150DAC2F4}" srcOrd="3" destOrd="0" presId="urn:microsoft.com/office/officeart/2016/7/layout/BasicLinearProcessNumbered"/>
    <dgm:cxn modelId="{862F76F0-2199-1447-8FBD-5E4B13FA4EC8}" type="presParOf" srcId="{B8789696-599B-E543-9E94-D60CAC7368A9}" destId="{C1D0E09F-4F36-B14B-9A05-FDE4DA82B133}" srcOrd="3" destOrd="0" presId="urn:microsoft.com/office/officeart/2016/7/layout/BasicLinearProcessNumbered"/>
    <dgm:cxn modelId="{485AFA1F-543D-5B4E-9B5F-19C6A49D8A15}" type="presParOf" srcId="{B8789696-599B-E543-9E94-D60CAC7368A9}" destId="{E12D10B5-EC2C-BA48-9043-2903A34B8AA9}" srcOrd="4" destOrd="0" presId="urn:microsoft.com/office/officeart/2016/7/layout/BasicLinearProcessNumbered"/>
    <dgm:cxn modelId="{5E8D4646-876F-1C43-AF58-36D4F7748F53}" type="presParOf" srcId="{E12D10B5-EC2C-BA48-9043-2903A34B8AA9}" destId="{328C4203-721B-E143-A4AC-F8259B1F014B}" srcOrd="0" destOrd="0" presId="urn:microsoft.com/office/officeart/2016/7/layout/BasicLinearProcessNumbered"/>
    <dgm:cxn modelId="{AC7E8CEB-B467-8949-80A0-5B75343D21A7}" type="presParOf" srcId="{E12D10B5-EC2C-BA48-9043-2903A34B8AA9}" destId="{0415DC02-F4ED-CB4C-BE00-275DF7D7A02A}" srcOrd="1" destOrd="0" presId="urn:microsoft.com/office/officeart/2016/7/layout/BasicLinearProcessNumbered"/>
    <dgm:cxn modelId="{C85C0712-23BE-2A41-A879-3C1DD09AAE96}" type="presParOf" srcId="{E12D10B5-EC2C-BA48-9043-2903A34B8AA9}" destId="{48489BDC-7777-D649-A6C3-05D54D4B1E6B}" srcOrd="2" destOrd="0" presId="urn:microsoft.com/office/officeart/2016/7/layout/BasicLinearProcessNumbered"/>
    <dgm:cxn modelId="{92914DFC-BEE5-5044-BDA2-552842EA996F}" type="presParOf" srcId="{E12D10B5-EC2C-BA48-9043-2903A34B8AA9}" destId="{A71C904A-9324-574B-8422-87074AA5F5C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92C52D-FAAE-4ADA-9F3F-4EBA32C58A24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6CC7C9-8DA8-4591-A417-0ABFDDC7A78F}">
      <dgm:prSet/>
      <dgm:spPr>
        <a:solidFill>
          <a:srgbClr val="0C155B">
            <a:alpha val="90000"/>
          </a:srgb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ADDING PROCEDURE SUB-GOALS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4CE3D81-7DE8-4507-BD21-AD8E5B625F5B}" type="parTrans" cxnId="{8B521624-0E68-4A2B-B89C-C9EF20F8806F}">
      <dgm:prSet/>
      <dgm:spPr/>
      <dgm:t>
        <a:bodyPr/>
        <a:lstStyle/>
        <a:p>
          <a:endParaRPr lang="en-US"/>
        </a:p>
      </dgm:t>
    </dgm:pt>
    <dgm:pt modelId="{BBC10F92-A18D-4F69-9312-5A9576EC72DD}" type="sibTrans" cxnId="{8B521624-0E68-4A2B-B89C-C9EF20F8806F}">
      <dgm:prSet phldrT="2" phldr="0"/>
      <dgm:spPr>
        <a:solidFill>
          <a:srgbClr val="2C9CDC"/>
        </a:solidFill>
      </dgm:spPr>
      <dgm:t>
        <a:bodyPr/>
        <a:lstStyle/>
        <a:p>
          <a:r>
            <a:rPr lang="en-US"/>
            <a:t>2</a:t>
          </a:r>
        </a:p>
      </dgm:t>
    </dgm:pt>
    <dgm:pt modelId="{67174A08-D2D5-4ACD-A46E-936AD65D3D9A}">
      <dgm:prSet/>
      <dgm:spPr>
        <a:solidFill>
          <a:srgbClr val="0C155B">
            <a:alpha val="90000"/>
          </a:srgb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CREATING PROCEDURES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6639B4E-81D6-4119-B490-3F30C2DDA90C}" type="parTrans" cxnId="{36B778E0-0A3B-41F4-84D1-3F5234199F1E}">
      <dgm:prSet/>
      <dgm:spPr/>
      <dgm:t>
        <a:bodyPr/>
        <a:lstStyle/>
        <a:p>
          <a:endParaRPr lang="en-US"/>
        </a:p>
      </dgm:t>
    </dgm:pt>
    <dgm:pt modelId="{4772DB2B-F914-4F13-80E6-847CF0DEC47B}" type="sibTrans" cxnId="{36B778E0-0A3B-41F4-84D1-3F5234199F1E}">
      <dgm:prSet phldrT="1" phldr="0"/>
      <dgm:spPr>
        <a:solidFill>
          <a:srgbClr val="2C9CDC"/>
        </a:solidFill>
      </dgm:spPr>
      <dgm:t>
        <a:bodyPr/>
        <a:lstStyle/>
        <a:p>
          <a:r>
            <a:rPr lang="en-US"/>
            <a:t>1</a:t>
          </a:r>
        </a:p>
      </dgm:t>
    </dgm:pt>
    <dgm:pt modelId="{EA4BFB07-428C-4CC5-AFBF-A4212A255607}">
      <dgm:prSet/>
      <dgm:spPr>
        <a:solidFill>
          <a:srgbClr val="0C155B">
            <a:alpha val="90000"/>
          </a:srgb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ADDING STAKEHOLDER INFORMATION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8F1BD81D-A298-4D8F-A628-D8DE7C7CAFD1}" type="parTrans" cxnId="{D4D69CFC-0EB0-4F68-A22E-286C35F71925}">
      <dgm:prSet/>
      <dgm:spPr/>
      <dgm:t>
        <a:bodyPr/>
        <a:lstStyle/>
        <a:p>
          <a:endParaRPr lang="en-US"/>
        </a:p>
      </dgm:t>
    </dgm:pt>
    <dgm:pt modelId="{89E1D457-13CA-4202-A43E-1ACC4CB3A661}" type="sibTrans" cxnId="{D4D69CFC-0EB0-4F68-A22E-286C35F71925}">
      <dgm:prSet phldrT="4" phldr="0"/>
      <dgm:spPr>
        <a:solidFill>
          <a:srgbClr val="2C9CDC"/>
        </a:solidFill>
      </dgm:spPr>
      <dgm:t>
        <a:bodyPr/>
        <a:lstStyle/>
        <a:p>
          <a:r>
            <a:rPr lang="en-US"/>
            <a:t>4</a:t>
          </a:r>
        </a:p>
      </dgm:t>
    </dgm:pt>
    <dgm:pt modelId="{AD01B898-5FF2-7946-BD60-9A61F56D21AB}">
      <dgm:prSet/>
      <dgm:spPr>
        <a:solidFill>
          <a:srgbClr val="0C155B">
            <a:alpha val="90000"/>
          </a:srgb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ADDING</a:t>
          </a:r>
          <a:br>
            <a:rPr lang="en-US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</a:br>
          <a:r>
            <a:rPr lang="en-US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SUB-GOAL INFORMATION</a:t>
          </a:r>
        </a:p>
      </dgm:t>
    </dgm:pt>
    <dgm:pt modelId="{4025EB73-7479-BC46-A109-49504AA51DA7}" type="parTrans" cxnId="{9A4C54A5-07E4-4E43-B242-6B3731BDCF67}">
      <dgm:prSet/>
      <dgm:spPr/>
      <dgm:t>
        <a:bodyPr/>
        <a:lstStyle/>
        <a:p>
          <a:endParaRPr lang="en-US"/>
        </a:p>
      </dgm:t>
    </dgm:pt>
    <dgm:pt modelId="{1A57BD7B-A41B-B84A-AEBD-CEAE91A094E1}" type="sibTrans" cxnId="{9A4C54A5-07E4-4E43-B242-6B3731BDCF67}">
      <dgm:prSet phldrT="3" phldr="0"/>
      <dgm:spPr>
        <a:solidFill>
          <a:srgbClr val="2C9CDC"/>
        </a:solidFill>
      </dgm:spPr>
      <dgm:t>
        <a:bodyPr/>
        <a:lstStyle/>
        <a:p>
          <a:r>
            <a:rPr lang="en-US"/>
            <a:t>3</a:t>
          </a:r>
        </a:p>
      </dgm:t>
    </dgm:pt>
    <dgm:pt modelId="{B8789696-599B-E543-9E94-D60CAC7368A9}" type="pres">
      <dgm:prSet presAssocID="{4092C52D-FAAE-4ADA-9F3F-4EBA32C58A24}" presName="Name0" presStyleCnt="0">
        <dgm:presLayoutVars>
          <dgm:animLvl val="lvl"/>
          <dgm:resizeHandles val="exact"/>
        </dgm:presLayoutVars>
      </dgm:prSet>
      <dgm:spPr/>
    </dgm:pt>
    <dgm:pt modelId="{E9D9B669-EDD8-A34F-9666-D9EE44154903}" type="pres">
      <dgm:prSet presAssocID="{67174A08-D2D5-4ACD-A46E-936AD65D3D9A}" presName="compositeNode" presStyleCnt="0">
        <dgm:presLayoutVars>
          <dgm:bulletEnabled val="1"/>
        </dgm:presLayoutVars>
      </dgm:prSet>
      <dgm:spPr/>
    </dgm:pt>
    <dgm:pt modelId="{C25C162A-4E9E-BB42-8146-61B90BBF898E}" type="pres">
      <dgm:prSet presAssocID="{67174A08-D2D5-4ACD-A46E-936AD65D3D9A}" presName="bgRect" presStyleLbl="bgAccFollowNode1" presStyleIdx="0" presStyleCnt="4"/>
      <dgm:spPr/>
    </dgm:pt>
    <dgm:pt modelId="{711E6434-1052-E744-9789-F3B1115B0AD4}" type="pres">
      <dgm:prSet presAssocID="{4772DB2B-F914-4F13-80E6-847CF0DEC47B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18A29ACE-5A05-304B-8186-B1DCA8903293}" type="pres">
      <dgm:prSet presAssocID="{67174A08-D2D5-4ACD-A46E-936AD65D3D9A}" presName="bottomLine" presStyleLbl="alignNode1" presStyleIdx="1" presStyleCnt="8">
        <dgm:presLayoutVars/>
      </dgm:prSet>
      <dgm:spPr/>
    </dgm:pt>
    <dgm:pt modelId="{6BF25F3E-602C-7146-9C8F-820150DAC2F4}" type="pres">
      <dgm:prSet presAssocID="{67174A08-D2D5-4ACD-A46E-936AD65D3D9A}" presName="nodeText" presStyleLbl="bgAccFollowNode1" presStyleIdx="0" presStyleCnt="4">
        <dgm:presLayoutVars>
          <dgm:bulletEnabled val="1"/>
        </dgm:presLayoutVars>
      </dgm:prSet>
      <dgm:spPr/>
    </dgm:pt>
    <dgm:pt modelId="{C1D0E09F-4F36-B14B-9A05-FDE4DA82B133}" type="pres">
      <dgm:prSet presAssocID="{4772DB2B-F914-4F13-80E6-847CF0DEC47B}" presName="sibTrans" presStyleCnt="0"/>
      <dgm:spPr/>
    </dgm:pt>
    <dgm:pt modelId="{03DA2635-E8FD-2D4A-97BC-891128DA0F27}" type="pres">
      <dgm:prSet presAssocID="{D96CC7C9-8DA8-4591-A417-0ABFDDC7A78F}" presName="compositeNode" presStyleCnt="0">
        <dgm:presLayoutVars>
          <dgm:bulletEnabled val="1"/>
        </dgm:presLayoutVars>
      </dgm:prSet>
      <dgm:spPr/>
    </dgm:pt>
    <dgm:pt modelId="{1706DB4A-977F-9F4E-812B-5D1028442B9D}" type="pres">
      <dgm:prSet presAssocID="{D96CC7C9-8DA8-4591-A417-0ABFDDC7A78F}" presName="bgRect" presStyleLbl="bgAccFollowNode1" presStyleIdx="1" presStyleCnt="4"/>
      <dgm:spPr/>
    </dgm:pt>
    <dgm:pt modelId="{F280973D-5840-2B41-BC26-7AD6A844C165}" type="pres">
      <dgm:prSet presAssocID="{BBC10F92-A18D-4F69-9312-5A9576EC72DD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4A1B2CD5-D0F7-9F4C-9C44-B749BAD07AB9}" type="pres">
      <dgm:prSet presAssocID="{D96CC7C9-8DA8-4591-A417-0ABFDDC7A78F}" presName="bottomLine" presStyleLbl="alignNode1" presStyleIdx="3" presStyleCnt="8">
        <dgm:presLayoutVars/>
      </dgm:prSet>
      <dgm:spPr/>
    </dgm:pt>
    <dgm:pt modelId="{4AF8A470-67CE-5847-A610-C3C4E86A56FC}" type="pres">
      <dgm:prSet presAssocID="{D96CC7C9-8DA8-4591-A417-0ABFDDC7A78F}" presName="nodeText" presStyleLbl="bgAccFollowNode1" presStyleIdx="1" presStyleCnt="4">
        <dgm:presLayoutVars>
          <dgm:bulletEnabled val="1"/>
        </dgm:presLayoutVars>
      </dgm:prSet>
      <dgm:spPr/>
    </dgm:pt>
    <dgm:pt modelId="{C7898EE5-D324-C84B-B600-3F3BA4697EEA}" type="pres">
      <dgm:prSet presAssocID="{BBC10F92-A18D-4F69-9312-5A9576EC72DD}" presName="sibTrans" presStyleCnt="0"/>
      <dgm:spPr/>
    </dgm:pt>
    <dgm:pt modelId="{0D8591FD-D0D3-FD4E-BBBC-FFBF0E7BFF2B}" type="pres">
      <dgm:prSet presAssocID="{AD01B898-5FF2-7946-BD60-9A61F56D21AB}" presName="compositeNode" presStyleCnt="0">
        <dgm:presLayoutVars>
          <dgm:bulletEnabled val="1"/>
        </dgm:presLayoutVars>
      </dgm:prSet>
      <dgm:spPr/>
    </dgm:pt>
    <dgm:pt modelId="{3A6C6547-09B9-E741-845E-6022C666E372}" type="pres">
      <dgm:prSet presAssocID="{AD01B898-5FF2-7946-BD60-9A61F56D21AB}" presName="bgRect" presStyleLbl="bgAccFollowNode1" presStyleIdx="2" presStyleCnt="4"/>
      <dgm:spPr/>
    </dgm:pt>
    <dgm:pt modelId="{9A047917-9B91-E64B-ABEF-BF63A00366AE}" type="pres">
      <dgm:prSet presAssocID="{1A57BD7B-A41B-B84A-AEBD-CEAE91A094E1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24C35FCC-C26E-6E44-9052-745138021290}" type="pres">
      <dgm:prSet presAssocID="{AD01B898-5FF2-7946-BD60-9A61F56D21AB}" presName="bottomLine" presStyleLbl="alignNode1" presStyleIdx="5" presStyleCnt="8">
        <dgm:presLayoutVars/>
      </dgm:prSet>
      <dgm:spPr/>
    </dgm:pt>
    <dgm:pt modelId="{34FF5480-2B76-D140-90D9-71B37FAE8AD6}" type="pres">
      <dgm:prSet presAssocID="{AD01B898-5FF2-7946-BD60-9A61F56D21AB}" presName="nodeText" presStyleLbl="bgAccFollowNode1" presStyleIdx="2" presStyleCnt="4">
        <dgm:presLayoutVars>
          <dgm:bulletEnabled val="1"/>
        </dgm:presLayoutVars>
      </dgm:prSet>
      <dgm:spPr/>
    </dgm:pt>
    <dgm:pt modelId="{16830F5F-C516-004D-AFB6-4ED1A55F5A72}" type="pres">
      <dgm:prSet presAssocID="{1A57BD7B-A41B-B84A-AEBD-CEAE91A094E1}" presName="sibTrans" presStyleCnt="0"/>
      <dgm:spPr/>
    </dgm:pt>
    <dgm:pt modelId="{E12D10B5-EC2C-BA48-9043-2903A34B8AA9}" type="pres">
      <dgm:prSet presAssocID="{EA4BFB07-428C-4CC5-AFBF-A4212A255607}" presName="compositeNode" presStyleCnt="0">
        <dgm:presLayoutVars>
          <dgm:bulletEnabled val="1"/>
        </dgm:presLayoutVars>
      </dgm:prSet>
      <dgm:spPr/>
    </dgm:pt>
    <dgm:pt modelId="{328C4203-721B-E143-A4AC-F8259B1F014B}" type="pres">
      <dgm:prSet presAssocID="{EA4BFB07-428C-4CC5-AFBF-A4212A255607}" presName="bgRect" presStyleLbl="bgAccFollowNode1" presStyleIdx="3" presStyleCnt="4"/>
      <dgm:spPr/>
    </dgm:pt>
    <dgm:pt modelId="{0415DC02-F4ED-CB4C-BE00-275DF7D7A02A}" type="pres">
      <dgm:prSet presAssocID="{89E1D457-13CA-4202-A43E-1ACC4CB3A661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48489BDC-7777-D649-A6C3-05D54D4B1E6B}" type="pres">
      <dgm:prSet presAssocID="{EA4BFB07-428C-4CC5-AFBF-A4212A255607}" presName="bottomLine" presStyleLbl="alignNode1" presStyleIdx="7" presStyleCnt="8">
        <dgm:presLayoutVars/>
      </dgm:prSet>
      <dgm:spPr/>
    </dgm:pt>
    <dgm:pt modelId="{A71C904A-9324-574B-8422-87074AA5F5C0}" type="pres">
      <dgm:prSet presAssocID="{EA4BFB07-428C-4CC5-AFBF-A4212A255607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624E3012-C25B-A848-BD8C-F18AF3DC7A63}" type="presOf" srcId="{67174A08-D2D5-4ACD-A46E-936AD65D3D9A}" destId="{6BF25F3E-602C-7146-9C8F-820150DAC2F4}" srcOrd="1" destOrd="0" presId="urn:microsoft.com/office/officeart/2016/7/layout/BasicLinearProcessNumbered"/>
    <dgm:cxn modelId="{6167EF12-0786-3440-8A40-261BE9D71274}" type="presOf" srcId="{AD01B898-5FF2-7946-BD60-9A61F56D21AB}" destId="{3A6C6547-09B9-E741-845E-6022C666E372}" srcOrd="0" destOrd="0" presId="urn:microsoft.com/office/officeart/2016/7/layout/BasicLinearProcessNumbered"/>
    <dgm:cxn modelId="{539B8419-E175-E948-BB12-BD0FA7BD96C1}" type="presOf" srcId="{67174A08-D2D5-4ACD-A46E-936AD65D3D9A}" destId="{C25C162A-4E9E-BB42-8146-61B90BBF898E}" srcOrd="0" destOrd="0" presId="urn:microsoft.com/office/officeart/2016/7/layout/BasicLinearProcessNumbered"/>
    <dgm:cxn modelId="{5183A71D-07FA-2E44-9CC9-B2098791716E}" type="presOf" srcId="{1A57BD7B-A41B-B84A-AEBD-CEAE91A094E1}" destId="{9A047917-9B91-E64B-ABEF-BF63A00366AE}" srcOrd="0" destOrd="0" presId="urn:microsoft.com/office/officeart/2016/7/layout/BasicLinearProcessNumbered"/>
    <dgm:cxn modelId="{8B521624-0E68-4A2B-B89C-C9EF20F8806F}" srcId="{4092C52D-FAAE-4ADA-9F3F-4EBA32C58A24}" destId="{D96CC7C9-8DA8-4591-A417-0ABFDDC7A78F}" srcOrd="1" destOrd="0" parTransId="{E4CE3D81-7DE8-4507-BD21-AD8E5B625F5B}" sibTransId="{BBC10F92-A18D-4F69-9312-5A9576EC72DD}"/>
    <dgm:cxn modelId="{E86DF830-588C-1A4B-93EB-F7F6FE32FBD4}" type="presOf" srcId="{EA4BFB07-428C-4CC5-AFBF-A4212A255607}" destId="{328C4203-721B-E143-A4AC-F8259B1F014B}" srcOrd="0" destOrd="0" presId="urn:microsoft.com/office/officeart/2016/7/layout/BasicLinearProcessNumbered"/>
    <dgm:cxn modelId="{3745A054-9B57-764B-B8F5-634AC44E0F9D}" type="presOf" srcId="{89E1D457-13CA-4202-A43E-1ACC4CB3A661}" destId="{0415DC02-F4ED-CB4C-BE00-275DF7D7A02A}" srcOrd="0" destOrd="0" presId="urn:microsoft.com/office/officeart/2016/7/layout/BasicLinearProcessNumbered"/>
    <dgm:cxn modelId="{1BDC6F72-CD58-4544-8246-075ABE4ADD34}" type="presOf" srcId="{EA4BFB07-428C-4CC5-AFBF-A4212A255607}" destId="{A71C904A-9324-574B-8422-87074AA5F5C0}" srcOrd="1" destOrd="0" presId="urn:microsoft.com/office/officeart/2016/7/layout/BasicLinearProcessNumbered"/>
    <dgm:cxn modelId="{DBC04B9E-655B-3145-A8AE-072811A2BF75}" type="presOf" srcId="{4092C52D-FAAE-4ADA-9F3F-4EBA32C58A24}" destId="{B8789696-599B-E543-9E94-D60CAC7368A9}" srcOrd="0" destOrd="0" presId="urn:microsoft.com/office/officeart/2016/7/layout/BasicLinearProcessNumbered"/>
    <dgm:cxn modelId="{9A4C54A5-07E4-4E43-B242-6B3731BDCF67}" srcId="{4092C52D-FAAE-4ADA-9F3F-4EBA32C58A24}" destId="{AD01B898-5FF2-7946-BD60-9A61F56D21AB}" srcOrd="2" destOrd="0" parTransId="{4025EB73-7479-BC46-A109-49504AA51DA7}" sibTransId="{1A57BD7B-A41B-B84A-AEBD-CEAE91A094E1}"/>
    <dgm:cxn modelId="{E77151B4-4CFF-3543-92DF-7B34D13E5968}" type="presOf" srcId="{AD01B898-5FF2-7946-BD60-9A61F56D21AB}" destId="{34FF5480-2B76-D140-90D9-71B37FAE8AD6}" srcOrd="1" destOrd="0" presId="urn:microsoft.com/office/officeart/2016/7/layout/BasicLinearProcessNumbered"/>
    <dgm:cxn modelId="{0EC45DB5-3B36-6B44-A713-9E7EE87D9F23}" type="presOf" srcId="{D96CC7C9-8DA8-4591-A417-0ABFDDC7A78F}" destId="{4AF8A470-67CE-5847-A610-C3C4E86A56FC}" srcOrd="1" destOrd="0" presId="urn:microsoft.com/office/officeart/2016/7/layout/BasicLinearProcessNumbered"/>
    <dgm:cxn modelId="{EEBAC6BA-C18E-3843-AA1E-C13273C844B5}" type="presOf" srcId="{D96CC7C9-8DA8-4591-A417-0ABFDDC7A78F}" destId="{1706DB4A-977F-9F4E-812B-5D1028442B9D}" srcOrd="0" destOrd="0" presId="urn:microsoft.com/office/officeart/2016/7/layout/BasicLinearProcessNumbered"/>
    <dgm:cxn modelId="{754DF4D2-AEA9-4E41-B2F7-43B77213D80F}" type="presOf" srcId="{4772DB2B-F914-4F13-80E6-847CF0DEC47B}" destId="{711E6434-1052-E744-9789-F3B1115B0AD4}" srcOrd="0" destOrd="0" presId="urn:microsoft.com/office/officeart/2016/7/layout/BasicLinearProcessNumbered"/>
    <dgm:cxn modelId="{36B778E0-0A3B-41F4-84D1-3F5234199F1E}" srcId="{4092C52D-FAAE-4ADA-9F3F-4EBA32C58A24}" destId="{67174A08-D2D5-4ACD-A46E-936AD65D3D9A}" srcOrd="0" destOrd="0" parTransId="{16639B4E-81D6-4119-B490-3F30C2DDA90C}" sibTransId="{4772DB2B-F914-4F13-80E6-847CF0DEC47B}"/>
    <dgm:cxn modelId="{E58E8CF2-7E21-3844-981E-6BD6AB655648}" type="presOf" srcId="{BBC10F92-A18D-4F69-9312-5A9576EC72DD}" destId="{F280973D-5840-2B41-BC26-7AD6A844C165}" srcOrd="0" destOrd="0" presId="urn:microsoft.com/office/officeart/2016/7/layout/BasicLinearProcessNumbered"/>
    <dgm:cxn modelId="{D4D69CFC-0EB0-4F68-A22E-286C35F71925}" srcId="{4092C52D-FAAE-4ADA-9F3F-4EBA32C58A24}" destId="{EA4BFB07-428C-4CC5-AFBF-A4212A255607}" srcOrd="3" destOrd="0" parTransId="{8F1BD81D-A298-4D8F-A628-D8DE7C7CAFD1}" sibTransId="{89E1D457-13CA-4202-A43E-1ACC4CB3A661}"/>
    <dgm:cxn modelId="{03BB1F0F-54D8-024E-9623-32D7D447FF13}" type="presParOf" srcId="{B8789696-599B-E543-9E94-D60CAC7368A9}" destId="{E9D9B669-EDD8-A34F-9666-D9EE44154903}" srcOrd="0" destOrd="0" presId="urn:microsoft.com/office/officeart/2016/7/layout/BasicLinearProcessNumbered"/>
    <dgm:cxn modelId="{4CFEC2BB-D3AD-9540-B931-EFD506778A36}" type="presParOf" srcId="{E9D9B669-EDD8-A34F-9666-D9EE44154903}" destId="{C25C162A-4E9E-BB42-8146-61B90BBF898E}" srcOrd="0" destOrd="0" presId="urn:microsoft.com/office/officeart/2016/7/layout/BasicLinearProcessNumbered"/>
    <dgm:cxn modelId="{14DE2CBE-2B01-FD44-B315-BBDD65DAFD00}" type="presParOf" srcId="{E9D9B669-EDD8-A34F-9666-D9EE44154903}" destId="{711E6434-1052-E744-9789-F3B1115B0AD4}" srcOrd="1" destOrd="0" presId="urn:microsoft.com/office/officeart/2016/7/layout/BasicLinearProcessNumbered"/>
    <dgm:cxn modelId="{4F13B0E8-351F-9745-8B60-5205C8722974}" type="presParOf" srcId="{E9D9B669-EDD8-A34F-9666-D9EE44154903}" destId="{18A29ACE-5A05-304B-8186-B1DCA8903293}" srcOrd="2" destOrd="0" presId="urn:microsoft.com/office/officeart/2016/7/layout/BasicLinearProcessNumbered"/>
    <dgm:cxn modelId="{0237C9BB-0E75-6C44-B687-416A7C0F9C21}" type="presParOf" srcId="{E9D9B669-EDD8-A34F-9666-D9EE44154903}" destId="{6BF25F3E-602C-7146-9C8F-820150DAC2F4}" srcOrd="3" destOrd="0" presId="urn:microsoft.com/office/officeart/2016/7/layout/BasicLinearProcessNumbered"/>
    <dgm:cxn modelId="{111C4801-2DEE-974E-98BA-9C8286BC5082}" type="presParOf" srcId="{B8789696-599B-E543-9E94-D60CAC7368A9}" destId="{C1D0E09F-4F36-B14B-9A05-FDE4DA82B133}" srcOrd="1" destOrd="0" presId="urn:microsoft.com/office/officeart/2016/7/layout/BasicLinearProcessNumbered"/>
    <dgm:cxn modelId="{A7A2802B-E09B-1040-8BAA-766454A151AD}" type="presParOf" srcId="{B8789696-599B-E543-9E94-D60CAC7368A9}" destId="{03DA2635-E8FD-2D4A-97BC-891128DA0F27}" srcOrd="2" destOrd="0" presId="urn:microsoft.com/office/officeart/2016/7/layout/BasicLinearProcessNumbered"/>
    <dgm:cxn modelId="{4F96343A-CC00-B949-B60C-892609591988}" type="presParOf" srcId="{03DA2635-E8FD-2D4A-97BC-891128DA0F27}" destId="{1706DB4A-977F-9F4E-812B-5D1028442B9D}" srcOrd="0" destOrd="0" presId="urn:microsoft.com/office/officeart/2016/7/layout/BasicLinearProcessNumbered"/>
    <dgm:cxn modelId="{CFF50B30-BFA0-FF4F-A69D-9CC7E5E3B898}" type="presParOf" srcId="{03DA2635-E8FD-2D4A-97BC-891128DA0F27}" destId="{F280973D-5840-2B41-BC26-7AD6A844C165}" srcOrd="1" destOrd="0" presId="urn:microsoft.com/office/officeart/2016/7/layout/BasicLinearProcessNumbered"/>
    <dgm:cxn modelId="{0D8C31D0-7BBC-D646-BA2F-B9C856DF49C4}" type="presParOf" srcId="{03DA2635-E8FD-2D4A-97BC-891128DA0F27}" destId="{4A1B2CD5-D0F7-9F4C-9C44-B749BAD07AB9}" srcOrd="2" destOrd="0" presId="urn:microsoft.com/office/officeart/2016/7/layout/BasicLinearProcessNumbered"/>
    <dgm:cxn modelId="{9670CA4F-6784-074C-87D9-028C0F62685A}" type="presParOf" srcId="{03DA2635-E8FD-2D4A-97BC-891128DA0F27}" destId="{4AF8A470-67CE-5847-A610-C3C4E86A56FC}" srcOrd="3" destOrd="0" presId="urn:microsoft.com/office/officeart/2016/7/layout/BasicLinearProcessNumbered"/>
    <dgm:cxn modelId="{7463E912-D72B-2245-8552-3A7E41AE6A1B}" type="presParOf" srcId="{B8789696-599B-E543-9E94-D60CAC7368A9}" destId="{C7898EE5-D324-C84B-B600-3F3BA4697EEA}" srcOrd="3" destOrd="0" presId="urn:microsoft.com/office/officeart/2016/7/layout/BasicLinearProcessNumbered"/>
    <dgm:cxn modelId="{1CD204C3-A887-B945-B261-0F7A8529CC94}" type="presParOf" srcId="{B8789696-599B-E543-9E94-D60CAC7368A9}" destId="{0D8591FD-D0D3-FD4E-BBBC-FFBF0E7BFF2B}" srcOrd="4" destOrd="0" presId="urn:microsoft.com/office/officeart/2016/7/layout/BasicLinearProcessNumbered"/>
    <dgm:cxn modelId="{23254075-1F09-9444-81DF-49C1150AC782}" type="presParOf" srcId="{0D8591FD-D0D3-FD4E-BBBC-FFBF0E7BFF2B}" destId="{3A6C6547-09B9-E741-845E-6022C666E372}" srcOrd="0" destOrd="0" presId="urn:microsoft.com/office/officeart/2016/7/layout/BasicLinearProcessNumbered"/>
    <dgm:cxn modelId="{85459DEE-A8B3-4646-9E77-D5DDFB36D8EA}" type="presParOf" srcId="{0D8591FD-D0D3-FD4E-BBBC-FFBF0E7BFF2B}" destId="{9A047917-9B91-E64B-ABEF-BF63A00366AE}" srcOrd="1" destOrd="0" presId="urn:microsoft.com/office/officeart/2016/7/layout/BasicLinearProcessNumbered"/>
    <dgm:cxn modelId="{C07A2685-CFD8-0E47-A828-C7D023C324E0}" type="presParOf" srcId="{0D8591FD-D0D3-FD4E-BBBC-FFBF0E7BFF2B}" destId="{24C35FCC-C26E-6E44-9052-745138021290}" srcOrd="2" destOrd="0" presId="urn:microsoft.com/office/officeart/2016/7/layout/BasicLinearProcessNumbered"/>
    <dgm:cxn modelId="{35662EEF-1EED-914A-A1AD-46101F3BEBE3}" type="presParOf" srcId="{0D8591FD-D0D3-FD4E-BBBC-FFBF0E7BFF2B}" destId="{34FF5480-2B76-D140-90D9-71B37FAE8AD6}" srcOrd="3" destOrd="0" presId="urn:microsoft.com/office/officeart/2016/7/layout/BasicLinearProcessNumbered"/>
    <dgm:cxn modelId="{0EDCF6D6-D121-434E-83AA-0577B240496B}" type="presParOf" srcId="{B8789696-599B-E543-9E94-D60CAC7368A9}" destId="{16830F5F-C516-004D-AFB6-4ED1A55F5A72}" srcOrd="5" destOrd="0" presId="urn:microsoft.com/office/officeart/2016/7/layout/BasicLinearProcessNumbered"/>
    <dgm:cxn modelId="{1884B6EE-B936-A64C-9185-20B0DE255AF9}" type="presParOf" srcId="{B8789696-599B-E543-9E94-D60CAC7368A9}" destId="{E12D10B5-EC2C-BA48-9043-2903A34B8AA9}" srcOrd="6" destOrd="0" presId="urn:microsoft.com/office/officeart/2016/7/layout/BasicLinearProcessNumbered"/>
    <dgm:cxn modelId="{789575AE-C1D5-1B42-A937-B28166A6970D}" type="presParOf" srcId="{E12D10B5-EC2C-BA48-9043-2903A34B8AA9}" destId="{328C4203-721B-E143-A4AC-F8259B1F014B}" srcOrd="0" destOrd="0" presId="urn:microsoft.com/office/officeart/2016/7/layout/BasicLinearProcessNumbered"/>
    <dgm:cxn modelId="{08220FE4-D8CD-434C-A194-091C44CE15B0}" type="presParOf" srcId="{E12D10B5-EC2C-BA48-9043-2903A34B8AA9}" destId="{0415DC02-F4ED-CB4C-BE00-275DF7D7A02A}" srcOrd="1" destOrd="0" presId="urn:microsoft.com/office/officeart/2016/7/layout/BasicLinearProcessNumbered"/>
    <dgm:cxn modelId="{6EBD21BD-04CC-1341-B9E9-B3F497AB8282}" type="presParOf" srcId="{E12D10B5-EC2C-BA48-9043-2903A34B8AA9}" destId="{48489BDC-7777-D649-A6C3-05D54D4B1E6B}" srcOrd="2" destOrd="0" presId="urn:microsoft.com/office/officeart/2016/7/layout/BasicLinearProcessNumbered"/>
    <dgm:cxn modelId="{4867B409-6C40-2748-9AC3-D076466F81A4}" type="presParOf" srcId="{E12D10B5-EC2C-BA48-9043-2903A34B8AA9}" destId="{A71C904A-9324-574B-8422-87074AA5F5C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92C52D-FAAE-4ADA-9F3F-4EBA32C58A24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6CC7C9-8DA8-4591-A417-0ABFDDC7A78F}">
      <dgm:prSet/>
      <dgm:spPr>
        <a:solidFill>
          <a:srgbClr val="0C155B">
            <a:alpha val="90000"/>
          </a:srgb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GRANTING PERMISSIONS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4CE3D81-7DE8-4507-BD21-AD8E5B625F5B}" type="parTrans" cxnId="{8B521624-0E68-4A2B-B89C-C9EF20F8806F}">
      <dgm:prSet/>
      <dgm:spPr/>
      <dgm:t>
        <a:bodyPr/>
        <a:lstStyle/>
        <a:p>
          <a:endParaRPr lang="en-US"/>
        </a:p>
      </dgm:t>
    </dgm:pt>
    <dgm:pt modelId="{BBC10F92-A18D-4F69-9312-5A9576EC72DD}" type="sibTrans" cxnId="{8B521624-0E68-4A2B-B89C-C9EF20F8806F}">
      <dgm:prSet phldrT="2" phldr="0"/>
      <dgm:spPr>
        <a:solidFill>
          <a:srgbClr val="2C9CDC"/>
        </a:solidFill>
      </dgm:spPr>
      <dgm:t>
        <a:bodyPr/>
        <a:lstStyle/>
        <a:p>
          <a:r>
            <a:rPr lang="en-US"/>
            <a:t>2</a:t>
          </a:r>
        </a:p>
      </dgm:t>
    </dgm:pt>
    <dgm:pt modelId="{67174A08-D2D5-4ACD-A46E-936AD65D3D9A}">
      <dgm:prSet/>
      <dgm:spPr>
        <a:solidFill>
          <a:srgbClr val="0C155B">
            <a:alpha val="90000"/>
          </a:srgb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INVITING YOUR TEAM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6639B4E-81D6-4119-B490-3F30C2DDA90C}" type="parTrans" cxnId="{36B778E0-0A3B-41F4-84D1-3F5234199F1E}">
      <dgm:prSet/>
      <dgm:spPr/>
      <dgm:t>
        <a:bodyPr/>
        <a:lstStyle/>
        <a:p>
          <a:endParaRPr lang="en-US"/>
        </a:p>
      </dgm:t>
    </dgm:pt>
    <dgm:pt modelId="{4772DB2B-F914-4F13-80E6-847CF0DEC47B}" type="sibTrans" cxnId="{36B778E0-0A3B-41F4-84D1-3F5234199F1E}">
      <dgm:prSet phldrT="1" phldr="0"/>
      <dgm:spPr>
        <a:solidFill>
          <a:srgbClr val="2C9CDC"/>
        </a:solidFill>
      </dgm:spPr>
      <dgm:t>
        <a:bodyPr/>
        <a:lstStyle/>
        <a:p>
          <a:r>
            <a:rPr lang="en-US"/>
            <a:t>1</a:t>
          </a:r>
        </a:p>
      </dgm:t>
    </dgm:pt>
    <dgm:pt modelId="{AD01B898-5FF2-7946-BD60-9A61F56D21AB}">
      <dgm:prSet/>
      <dgm:spPr>
        <a:solidFill>
          <a:srgbClr val="0C155B">
            <a:alpha val="90000"/>
          </a:srgb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ASSIGNING ROLES</a:t>
          </a:r>
        </a:p>
      </dgm:t>
    </dgm:pt>
    <dgm:pt modelId="{4025EB73-7479-BC46-A109-49504AA51DA7}" type="parTrans" cxnId="{9A4C54A5-07E4-4E43-B242-6B3731BDCF67}">
      <dgm:prSet/>
      <dgm:spPr/>
      <dgm:t>
        <a:bodyPr/>
        <a:lstStyle/>
        <a:p>
          <a:endParaRPr lang="en-US"/>
        </a:p>
      </dgm:t>
    </dgm:pt>
    <dgm:pt modelId="{1A57BD7B-A41B-B84A-AEBD-CEAE91A094E1}" type="sibTrans" cxnId="{9A4C54A5-07E4-4E43-B242-6B3731BDCF67}">
      <dgm:prSet phldrT="3" phldr="0"/>
      <dgm:spPr>
        <a:solidFill>
          <a:srgbClr val="2C9CDC"/>
        </a:solidFill>
      </dgm:spPr>
      <dgm:t>
        <a:bodyPr/>
        <a:lstStyle/>
        <a:p>
          <a:r>
            <a:rPr lang="en-US"/>
            <a:t>3</a:t>
          </a:r>
        </a:p>
      </dgm:t>
    </dgm:pt>
    <dgm:pt modelId="{B8789696-599B-E543-9E94-D60CAC7368A9}" type="pres">
      <dgm:prSet presAssocID="{4092C52D-FAAE-4ADA-9F3F-4EBA32C58A24}" presName="Name0" presStyleCnt="0">
        <dgm:presLayoutVars>
          <dgm:animLvl val="lvl"/>
          <dgm:resizeHandles val="exact"/>
        </dgm:presLayoutVars>
      </dgm:prSet>
      <dgm:spPr/>
    </dgm:pt>
    <dgm:pt modelId="{E9D9B669-EDD8-A34F-9666-D9EE44154903}" type="pres">
      <dgm:prSet presAssocID="{67174A08-D2D5-4ACD-A46E-936AD65D3D9A}" presName="compositeNode" presStyleCnt="0">
        <dgm:presLayoutVars>
          <dgm:bulletEnabled val="1"/>
        </dgm:presLayoutVars>
      </dgm:prSet>
      <dgm:spPr/>
    </dgm:pt>
    <dgm:pt modelId="{C25C162A-4E9E-BB42-8146-61B90BBF898E}" type="pres">
      <dgm:prSet presAssocID="{67174A08-D2D5-4ACD-A46E-936AD65D3D9A}" presName="bgRect" presStyleLbl="bgAccFollowNode1" presStyleIdx="0" presStyleCnt="3"/>
      <dgm:spPr/>
    </dgm:pt>
    <dgm:pt modelId="{711E6434-1052-E744-9789-F3B1115B0AD4}" type="pres">
      <dgm:prSet presAssocID="{4772DB2B-F914-4F13-80E6-847CF0DEC47B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18A29ACE-5A05-304B-8186-B1DCA8903293}" type="pres">
      <dgm:prSet presAssocID="{67174A08-D2D5-4ACD-A46E-936AD65D3D9A}" presName="bottomLine" presStyleLbl="alignNode1" presStyleIdx="1" presStyleCnt="6">
        <dgm:presLayoutVars/>
      </dgm:prSet>
      <dgm:spPr/>
    </dgm:pt>
    <dgm:pt modelId="{6BF25F3E-602C-7146-9C8F-820150DAC2F4}" type="pres">
      <dgm:prSet presAssocID="{67174A08-D2D5-4ACD-A46E-936AD65D3D9A}" presName="nodeText" presStyleLbl="bgAccFollowNode1" presStyleIdx="0" presStyleCnt="3">
        <dgm:presLayoutVars>
          <dgm:bulletEnabled val="1"/>
        </dgm:presLayoutVars>
      </dgm:prSet>
      <dgm:spPr/>
    </dgm:pt>
    <dgm:pt modelId="{C1D0E09F-4F36-B14B-9A05-FDE4DA82B133}" type="pres">
      <dgm:prSet presAssocID="{4772DB2B-F914-4F13-80E6-847CF0DEC47B}" presName="sibTrans" presStyleCnt="0"/>
      <dgm:spPr/>
    </dgm:pt>
    <dgm:pt modelId="{03DA2635-E8FD-2D4A-97BC-891128DA0F27}" type="pres">
      <dgm:prSet presAssocID="{D96CC7C9-8DA8-4591-A417-0ABFDDC7A78F}" presName="compositeNode" presStyleCnt="0">
        <dgm:presLayoutVars>
          <dgm:bulletEnabled val="1"/>
        </dgm:presLayoutVars>
      </dgm:prSet>
      <dgm:spPr/>
    </dgm:pt>
    <dgm:pt modelId="{1706DB4A-977F-9F4E-812B-5D1028442B9D}" type="pres">
      <dgm:prSet presAssocID="{D96CC7C9-8DA8-4591-A417-0ABFDDC7A78F}" presName="bgRect" presStyleLbl="bgAccFollowNode1" presStyleIdx="1" presStyleCnt="3"/>
      <dgm:spPr/>
    </dgm:pt>
    <dgm:pt modelId="{F280973D-5840-2B41-BC26-7AD6A844C165}" type="pres">
      <dgm:prSet presAssocID="{BBC10F92-A18D-4F69-9312-5A9576EC72DD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4A1B2CD5-D0F7-9F4C-9C44-B749BAD07AB9}" type="pres">
      <dgm:prSet presAssocID="{D96CC7C9-8DA8-4591-A417-0ABFDDC7A78F}" presName="bottomLine" presStyleLbl="alignNode1" presStyleIdx="3" presStyleCnt="6">
        <dgm:presLayoutVars/>
      </dgm:prSet>
      <dgm:spPr/>
    </dgm:pt>
    <dgm:pt modelId="{4AF8A470-67CE-5847-A610-C3C4E86A56FC}" type="pres">
      <dgm:prSet presAssocID="{D96CC7C9-8DA8-4591-A417-0ABFDDC7A78F}" presName="nodeText" presStyleLbl="bgAccFollowNode1" presStyleIdx="1" presStyleCnt="3">
        <dgm:presLayoutVars>
          <dgm:bulletEnabled val="1"/>
        </dgm:presLayoutVars>
      </dgm:prSet>
      <dgm:spPr/>
    </dgm:pt>
    <dgm:pt modelId="{C7898EE5-D324-C84B-B600-3F3BA4697EEA}" type="pres">
      <dgm:prSet presAssocID="{BBC10F92-A18D-4F69-9312-5A9576EC72DD}" presName="sibTrans" presStyleCnt="0"/>
      <dgm:spPr/>
    </dgm:pt>
    <dgm:pt modelId="{0D8591FD-D0D3-FD4E-BBBC-FFBF0E7BFF2B}" type="pres">
      <dgm:prSet presAssocID="{AD01B898-5FF2-7946-BD60-9A61F56D21AB}" presName="compositeNode" presStyleCnt="0">
        <dgm:presLayoutVars>
          <dgm:bulletEnabled val="1"/>
        </dgm:presLayoutVars>
      </dgm:prSet>
      <dgm:spPr/>
    </dgm:pt>
    <dgm:pt modelId="{3A6C6547-09B9-E741-845E-6022C666E372}" type="pres">
      <dgm:prSet presAssocID="{AD01B898-5FF2-7946-BD60-9A61F56D21AB}" presName="bgRect" presStyleLbl="bgAccFollowNode1" presStyleIdx="2" presStyleCnt="3"/>
      <dgm:spPr/>
    </dgm:pt>
    <dgm:pt modelId="{9A047917-9B91-E64B-ABEF-BF63A00366AE}" type="pres">
      <dgm:prSet presAssocID="{1A57BD7B-A41B-B84A-AEBD-CEAE91A094E1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24C35FCC-C26E-6E44-9052-745138021290}" type="pres">
      <dgm:prSet presAssocID="{AD01B898-5FF2-7946-BD60-9A61F56D21AB}" presName="bottomLine" presStyleLbl="alignNode1" presStyleIdx="5" presStyleCnt="6">
        <dgm:presLayoutVars/>
      </dgm:prSet>
      <dgm:spPr/>
    </dgm:pt>
    <dgm:pt modelId="{34FF5480-2B76-D140-90D9-71B37FAE8AD6}" type="pres">
      <dgm:prSet presAssocID="{AD01B898-5FF2-7946-BD60-9A61F56D21AB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624E3012-C25B-A848-BD8C-F18AF3DC7A63}" type="presOf" srcId="{67174A08-D2D5-4ACD-A46E-936AD65D3D9A}" destId="{6BF25F3E-602C-7146-9C8F-820150DAC2F4}" srcOrd="1" destOrd="0" presId="urn:microsoft.com/office/officeart/2016/7/layout/BasicLinearProcessNumbered"/>
    <dgm:cxn modelId="{6167EF12-0786-3440-8A40-261BE9D71274}" type="presOf" srcId="{AD01B898-5FF2-7946-BD60-9A61F56D21AB}" destId="{3A6C6547-09B9-E741-845E-6022C666E372}" srcOrd="0" destOrd="0" presId="urn:microsoft.com/office/officeart/2016/7/layout/BasicLinearProcessNumbered"/>
    <dgm:cxn modelId="{539B8419-E175-E948-BB12-BD0FA7BD96C1}" type="presOf" srcId="{67174A08-D2D5-4ACD-A46E-936AD65D3D9A}" destId="{C25C162A-4E9E-BB42-8146-61B90BBF898E}" srcOrd="0" destOrd="0" presId="urn:microsoft.com/office/officeart/2016/7/layout/BasicLinearProcessNumbered"/>
    <dgm:cxn modelId="{5183A71D-07FA-2E44-9CC9-B2098791716E}" type="presOf" srcId="{1A57BD7B-A41B-B84A-AEBD-CEAE91A094E1}" destId="{9A047917-9B91-E64B-ABEF-BF63A00366AE}" srcOrd="0" destOrd="0" presId="urn:microsoft.com/office/officeart/2016/7/layout/BasicLinearProcessNumbered"/>
    <dgm:cxn modelId="{8B521624-0E68-4A2B-B89C-C9EF20F8806F}" srcId="{4092C52D-FAAE-4ADA-9F3F-4EBA32C58A24}" destId="{D96CC7C9-8DA8-4591-A417-0ABFDDC7A78F}" srcOrd="1" destOrd="0" parTransId="{E4CE3D81-7DE8-4507-BD21-AD8E5B625F5B}" sibTransId="{BBC10F92-A18D-4F69-9312-5A9576EC72DD}"/>
    <dgm:cxn modelId="{DBC04B9E-655B-3145-A8AE-072811A2BF75}" type="presOf" srcId="{4092C52D-FAAE-4ADA-9F3F-4EBA32C58A24}" destId="{B8789696-599B-E543-9E94-D60CAC7368A9}" srcOrd="0" destOrd="0" presId="urn:microsoft.com/office/officeart/2016/7/layout/BasicLinearProcessNumbered"/>
    <dgm:cxn modelId="{9A4C54A5-07E4-4E43-B242-6B3731BDCF67}" srcId="{4092C52D-FAAE-4ADA-9F3F-4EBA32C58A24}" destId="{AD01B898-5FF2-7946-BD60-9A61F56D21AB}" srcOrd="2" destOrd="0" parTransId="{4025EB73-7479-BC46-A109-49504AA51DA7}" sibTransId="{1A57BD7B-A41B-B84A-AEBD-CEAE91A094E1}"/>
    <dgm:cxn modelId="{E77151B4-4CFF-3543-92DF-7B34D13E5968}" type="presOf" srcId="{AD01B898-5FF2-7946-BD60-9A61F56D21AB}" destId="{34FF5480-2B76-D140-90D9-71B37FAE8AD6}" srcOrd="1" destOrd="0" presId="urn:microsoft.com/office/officeart/2016/7/layout/BasicLinearProcessNumbered"/>
    <dgm:cxn modelId="{0EC45DB5-3B36-6B44-A713-9E7EE87D9F23}" type="presOf" srcId="{D96CC7C9-8DA8-4591-A417-0ABFDDC7A78F}" destId="{4AF8A470-67CE-5847-A610-C3C4E86A56FC}" srcOrd="1" destOrd="0" presId="urn:microsoft.com/office/officeart/2016/7/layout/BasicLinearProcessNumbered"/>
    <dgm:cxn modelId="{EEBAC6BA-C18E-3843-AA1E-C13273C844B5}" type="presOf" srcId="{D96CC7C9-8DA8-4591-A417-0ABFDDC7A78F}" destId="{1706DB4A-977F-9F4E-812B-5D1028442B9D}" srcOrd="0" destOrd="0" presId="urn:microsoft.com/office/officeart/2016/7/layout/BasicLinearProcessNumbered"/>
    <dgm:cxn modelId="{754DF4D2-AEA9-4E41-B2F7-43B77213D80F}" type="presOf" srcId="{4772DB2B-F914-4F13-80E6-847CF0DEC47B}" destId="{711E6434-1052-E744-9789-F3B1115B0AD4}" srcOrd="0" destOrd="0" presId="urn:microsoft.com/office/officeart/2016/7/layout/BasicLinearProcessNumbered"/>
    <dgm:cxn modelId="{36B778E0-0A3B-41F4-84D1-3F5234199F1E}" srcId="{4092C52D-FAAE-4ADA-9F3F-4EBA32C58A24}" destId="{67174A08-D2D5-4ACD-A46E-936AD65D3D9A}" srcOrd="0" destOrd="0" parTransId="{16639B4E-81D6-4119-B490-3F30C2DDA90C}" sibTransId="{4772DB2B-F914-4F13-80E6-847CF0DEC47B}"/>
    <dgm:cxn modelId="{E58E8CF2-7E21-3844-981E-6BD6AB655648}" type="presOf" srcId="{BBC10F92-A18D-4F69-9312-5A9576EC72DD}" destId="{F280973D-5840-2B41-BC26-7AD6A844C165}" srcOrd="0" destOrd="0" presId="urn:microsoft.com/office/officeart/2016/7/layout/BasicLinearProcessNumbered"/>
    <dgm:cxn modelId="{03BB1F0F-54D8-024E-9623-32D7D447FF13}" type="presParOf" srcId="{B8789696-599B-E543-9E94-D60CAC7368A9}" destId="{E9D9B669-EDD8-A34F-9666-D9EE44154903}" srcOrd="0" destOrd="0" presId="urn:microsoft.com/office/officeart/2016/7/layout/BasicLinearProcessNumbered"/>
    <dgm:cxn modelId="{4CFEC2BB-D3AD-9540-B931-EFD506778A36}" type="presParOf" srcId="{E9D9B669-EDD8-A34F-9666-D9EE44154903}" destId="{C25C162A-4E9E-BB42-8146-61B90BBF898E}" srcOrd="0" destOrd="0" presId="urn:microsoft.com/office/officeart/2016/7/layout/BasicLinearProcessNumbered"/>
    <dgm:cxn modelId="{14DE2CBE-2B01-FD44-B315-BBDD65DAFD00}" type="presParOf" srcId="{E9D9B669-EDD8-A34F-9666-D9EE44154903}" destId="{711E6434-1052-E744-9789-F3B1115B0AD4}" srcOrd="1" destOrd="0" presId="urn:microsoft.com/office/officeart/2016/7/layout/BasicLinearProcessNumbered"/>
    <dgm:cxn modelId="{4F13B0E8-351F-9745-8B60-5205C8722974}" type="presParOf" srcId="{E9D9B669-EDD8-A34F-9666-D9EE44154903}" destId="{18A29ACE-5A05-304B-8186-B1DCA8903293}" srcOrd="2" destOrd="0" presId="urn:microsoft.com/office/officeart/2016/7/layout/BasicLinearProcessNumbered"/>
    <dgm:cxn modelId="{0237C9BB-0E75-6C44-B687-416A7C0F9C21}" type="presParOf" srcId="{E9D9B669-EDD8-A34F-9666-D9EE44154903}" destId="{6BF25F3E-602C-7146-9C8F-820150DAC2F4}" srcOrd="3" destOrd="0" presId="urn:microsoft.com/office/officeart/2016/7/layout/BasicLinearProcessNumbered"/>
    <dgm:cxn modelId="{111C4801-2DEE-974E-98BA-9C8286BC5082}" type="presParOf" srcId="{B8789696-599B-E543-9E94-D60CAC7368A9}" destId="{C1D0E09F-4F36-B14B-9A05-FDE4DA82B133}" srcOrd="1" destOrd="0" presId="urn:microsoft.com/office/officeart/2016/7/layout/BasicLinearProcessNumbered"/>
    <dgm:cxn modelId="{A7A2802B-E09B-1040-8BAA-766454A151AD}" type="presParOf" srcId="{B8789696-599B-E543-9E94-D60CAC7368A9}" destId="{03DA2635-E8FD-2D4A-97BC-891128DA0F27}" srcOrd="2" destOrd="0" presId="urn:microsoft.com/office/officeart/2016/7/layout/BasicLinearProcessNumbered"/>
    <dgm:cxn modelId="{4F96343A-CC00-B949-B60C-892609591988}" type="presParOf" srcId="{03DA2635-E8FD-2D4A-97BC-891128DA0F27}" destId="{1706DB4A-977F-9F4E-812B-5D1028442B9D}" srcOrd="0" destOrd="0" presId="urn:microsoft.com/office/officeart/2016/7/layout/BasicLinearProcessNumbered"/>
    <dgm:cxn modelId="{CFF50B30-BFA0-FF4F-A69D-9CC7E5E3B898}" type="presParOf" srcId="{03DA2635-E8FD-2D4A-97BC-891128DA0F27}" destId="{F280973D-5840-2B41-BC26-7AD6A844C165}" srcOrd="1" destOrd="0" presId="urn:microsoft.com/office/officeart/2016/7/layout/BasicLinearProcessNumbered"/>
    <dgm:cxn modelId="{0D8C31D0-7BBC-D646-BA2F-B9C856DF49C4}" type="presParOf" srcId="{03DA2635-E8FD-2D4A-97BC-891128DA0F27}" destId="{4A1B2CD5-D0F7-9F4C-9C44-B749BAD07AB9}" srcOrd="2" destOrd="0" presId="urn:microsoft.com/office/officeart/2016/7/layout/BasicLinearProcessNumbered"/>
    <dgm:cxn modelId="{9670CA4F-6784-074C-87D9-028C0F62685A}" type="presParOf" srcId="{03DA2635-E8FD-2D4A-97BC-891128DA0F27}" destId="{4AF8A470-67CE-5847-A610-C3C4E86A56FC}" srcOrd="3" destOrd="0" presId="urn:microsoft.com/office/officeart/2016/7/layout/BasicLinearProcessNumbered"/>
    <dgm:cxn modelId="{7463E912-D72B-2245-8552-3A7E41AE6A1B}" type="presParOf" srcId="{B8789696-599B-E543-9E94-D60CAC7368A9}" destId="{C7898EE5-D324-C84B-B600-3F3BA4697EEA}" srcOrd="3" destOrd="0" presId="urn:microsoft.com/office/officeart/2016/7/layout/BasicLinearProcessNumbered"/>
    <dgm:cxn modelId="{1CD204C3-A887-B945-B261-0F7A8529CC94}" type="presParOf" srcId="{B8789696-599B-E543-9E94-D60CAC7368A9}" destId="{0D8591FD-D0D3-FD4E-BBBC-FFBF0E7BFF2B}" srcOrd="4" destOrd="0" presId="urn:microsoft.com/office/officeart/2016/7/layout/BasicLinearProcessNumbered"/>
    <dgm:cxn modelId="{23254075-1F09-9444-81DF-49C1150AC782}" type="presParOf" srcId="{0D8591FD-D0D3-FD4E-BBBC-FFBF0E7BFF2B}" destId="{3A6C6547-09B9-E741-845E-6022C666E372}" srcOrd="0" destOrd="0" presId="urn:microsoft.com/office/officeart/2016/7/layout/BasicLinearProcessNumbered"/>
    <dgm:cxn modelId="{85459DEE-A8B3-4646-9E77-D5DDFB36D8EA}" type="presParOf" srcId="{0D8591FD-D0D3-FD4E-BBBC-FFBF0E7BFF2B}" destId="{9A047917-9B91-E64B-ABEF-BF63A00366AE}" srcOrd="1" destOrd="0" presId="urn:microsoft.com/office/officeart/2016/7/layout/BasicLinearProcessNumbered"/>
    <dgm:cxn modelId="{C07A2685-CFD8-0E47-A828-C7D023C324E0}" type="presParOf" srcId="{0D8591FD-D0D3-FD4E-BBBC-FFBF0E7BFF2B}" destId="{24C35FCC-C26E-6E44-9052-745138021290}" srcOrd="2" destOrd="0" presId="urn:microsoft.com/office/officeart/2016/7/layout/BasicLinearProcessNumbered"/>
    <dgm:cxn modelId="{35662EEF-1EED-914A-A1AD-46101F3BEBE3}" type="presParOf" srcId="{0D8591FD-D0D3-FD4E-BBBC-FFBF0E7BFF2B}" destId="{34FF5480-2B76-D140-90D9-71B37FAE8AD6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92C52D-FAAE-4ADA-9F3F-4EBA32C58A24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6CC7C9-8DA8-4591-A417-0ABFDDC7A78F}">
      <dgm:prSet/>
      <dgm:spPr>
        <a:solidFill>
          <a:srgbClr val="0C155B">
            <a:alpha val="90000"/>
          </a:srgb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YOUR </a:t>
          </a:r>
          <a:br>
            <a:rPr lang="en-US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</a:br>
          <a:r>
            <a:rPr lang="en-US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PROCEDURES DASHBOARD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4CE3D81-7DE8-4507-BD21-AD8E5B625F5B}" type="parTrans" cxnId="{8B521624-0E68-4A2B-B89C-C9EF20F8806F}">
      <dgm:prSet/>
      <dgm:spPr/>
      <dgm:t>
        <a:bodyPr/>
        <a:lstStyle/>
        <a:p>
          <a:endParaRPr lang="en-US"/>
        </a:p>
      </dgm:t>
    </dgm:pt>
    <dgm:pt modelId="{BBC10F92-A18D-4F69-9312-5A9576EC72DD}" type="sibTrans" cxnId="{8B521624-0E68-4A2B-B89C-C9EF20F8806F}">
      <dgm:prSet phldrT="1" phldr="0"/>
      <dgm:spPr>
        <a:solidFill>
          <a:srgbClr val="2C9CDC"/>
        </a:solidFill>
      </dgm:spPr>
      <dgm:t>
        <a:bodyPr/>
        <a:lstStyle/>
        <a:p>
          <a:r>
            <a:rPr lang="en-US"/>
            <a:t>1</a:t>
          </a:r>
          <a:endParaRPr lang="en-US" dirty="0"/>
        </a:p>
      </dgm:t>
    </dgm:pt>
    <dgm:pt modelId="{67174A08-D2D5-4ACD-A46E-936AD65D3D9A}">
      <dgm:prSet/>
      <dgm:spPr>
        <a:solidFill>
          <a:srgbClr val="0C155B">
            <a:alpha val="90000"/>
          </a:srgb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YOUR </a:t>
          </a:r>
          <a:br>
            <a:rPr lang="en-US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</a:br>
          <a:r>
            <a:rPr lang="en-US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STAKEHOLDERS DASHBOARD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6639B4E-81D6-4119-B490-3F30C2DDA90C}" type="parTrans" cxnId="{36B778E0-0A3B-41F4-84D1-3F5234199F1E}">
      <dgm:prSet/>
      <dgm:spPr/>
      <dgm:t>
        <a:bodyPr/>
        <a:lstStyle/>
        <a:p>
          <a:endParaRPr lang="en-US"/>
        </a:p>
      </dgm:t>
    </dgm:pt>
    <dgm:pt modelId="{4772DB2B-F914-4F13-80E6-847CF0DEC47B}" type="sibTrans" cxnId="{36B778E0-0A3B-41F4-84D1-3F5234199F1E}">
      <dgm:prSet phldrT="2" phldr="0"/>
      <dgm:spPr>
        <a:solidFill>
          <a:srgbClr val="2C9CDC"/>
        </a:solidFill>
      </dgm:spPr>
      <dgm:t>
        <a:bodyPr/>
        <a:lstStyle/>
        <a:p>
          <a:r>
            <a:rPr lang="en-US"/>
            <a:t>2</a:t>
          </a:r>
        </a:p>
      </dgm:t>
    </dgm:pt>
    <dgm:pt modelId="{EA4BFB07-428C-4CC5-AFBF-A4212A255607}">
      <dgm:prSet/>
      <dgm:spPr>
        <a:solidFill>
          <a:srgbClr val="0C155B">
            <a:alpha val="90000"/>
          </a:srgb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SEARCH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8F1BD81D-A298-4D8F-A628-D8DE7C7CAFD1}" type="parTrans" cxnId="{D4D69CFC-0EB0-4F68-A22E-286C35F71925}">
      <dgm:prSet/>
      <dgm:spPr/>
      <dgm:t>
        <a:bodyPr/>
        <a:lstStyle/>
        <a:p>
          <a:endParaRPr lang="en-US"/>
        </a:p>
      </dgm:t>
    </dgm:pt>
    <dgm:pt modelId="{89E1D457-13CA-4202-A43E-1ACC4CB3A661}" type="sibTrans" cxnId="{D4D69CFC-0EB0-4F68-A22E-286C35F71925}">
      <dgm:prSet phldrT="3" phldr="0"/>
      <dgm:spPr>
        <a:solidFill>
          <a:srgbClr val="2C9CDC"/>
        </a:solidFill>
      </dgm:spPr>
      <dgm:t>
        <a:bodyPr/>
        <a:lstStyle/>
        <a:p>
          <a:r>
            <a:rPr lang="en-US"/>
            <a:t>3</a:t>
          </a:r>
        </a:p>
      </dgm:t>
    </dgm:pt>
    <dgm:pt modelId="{B8789696-599B-E543-9E94-D60CAC7368A9}" type="pres">
      <dgm:prSet presAssocID="{4092C52D-FAAE-4ADA-9F3F-4EBA32C58A24}" presName="Name0" presStyleCnt="0">
        <dgm:presLayoutVars>
          <dgm:animLvl val="lvl"/>
          <dgm:resizeHandles val="exact"/>
        </dgm:presLayoutVars>
      </dgm:prSet>
      <dgm:spPr/>
    </dgm:pt>
    <dgm:pt modelId="{03DA2635-E8FD-2D4A-97BC-891128DA0F27}" type="pres">
      <dgm:prSet presAssocID="{D96CC7C9-8DA8-4591-A417-0ABFDDC7A78F}" presName="compositeNode" presStyleCnt="0">
        <dgm:presLayoutVars>
          <dgm:bulletEnabled val="1"/>
        </dgm:presLayoutVars>
      </dgm:prSet>
      <dgm:spPr/>
    </dgm:pt>
    <dgm:pt modelId="{1706DB4A-977F-9F4E-812B-5D1028442B9D}" type="pres">
      <dgm:prSet presAssocID="{D96CC7C9-8DA8-4591-A417-0ABFDDC7A78F}" presName="bgRect" presStyleLbl="bgAccFollowNode1" presStyleIdx="0" presStyleCnt="3"/>
      <dgm:spPr/>
    </dgm:pt>
    <dgm:pt modelId="{F280973D-5840-2B41-BC26-7AD6A844C165}" type="pres">
      <dgm:prSet presAssocID="{BBC10F92-A18D-4F69-9312-5A9576EC72DD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4A1B2CD5-D0F7-9F4C-9C44-B749BAD07AB9}" type="pres">
      <dgm:prSet presAssocID="{D96CC7C9-8DA8-4591-A417-0ABFDDC7A78F}" presName="bottomLine" presStyleLbl="alignNode1" presStyleIdx="1" presStyleCnt="6">
        <dgm:presLayoutVars/>
      </dgm:prSet>
      <dgm:spPr/>
    </dgm:pt>
    <dgm:pt modelId="{4AF8A470-67CE-5847-A610-C3C4E86A56FC}" type="pres">
      <dgm:prSet presAssocID="{D96CC7C9-8DA8-4591-A417-0ABFDDC7A78F}" presName="nodeText" presStyleLbl="bgAccFollowNode1" presStyleIdx="0" presStyleCnt="3">
        <dgm:presLayoutVars>
          <dgm:bulletEnabled val="1"/>
        </dgm:presLayoutVars>
      </dgm:prSet>
      <dgm:spPr/>
    </dgm:pt>
    <dgm:pt modelId="{C7898EE5-D324-C84B-B600-3F3BA4697EEA}" type="pres">
      <dgm:prSet presAssocID="{BBC10F92-A18D-4F69-9312-5A9576EC72DD}" presName="sibTrans" presStyleCnt="0"/>
      <dgm:spPr/>
    </dgm:pt>
    <dgm:pt modelId="{E9D9B669-EDD8-A34F-9666-D9EE44154903}" type="pres">
      <dgm:prSet presAssocID="{67174A08-D2D5-4ACD-A46E-936AD65D3D9A}" presName="compositeNode" presStyleCnt="0">
        <dgm:presLayoutVars>
          <dgm:bulletEnabled val="1"/>
        </dgm:presLayoutVars>
      </dgm:prSet>
      <dgm:spPr/>
    </dgm:pt>
    <dgm:pt modelId="{C25C162A-4E9E-BB42-8146-61B90BBF898E}" type="pres">
      <dgm:prSet presAssocID="{67174A08-D2D5-4ACD-A46E-936AD65D3D9A}" presName="bgRect" presStyleLbl="bgAccFollowNode1" presStyleIdx="1" presStyleCnt="3"/>
      <dgm:spPr/>
    </dgm:pt>
    <dgm:pt modelId="{711E6434-1052-E744-9789-F3B1115B0AD4}" type="pres">
      <dgm:prSet presAssocID="{4772DB2B-F914-4F13-80E6-847CF0DEC47B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18A29ACE-5A05-304B-8186-B1DCA8903293}" type="pres">
      <dgm:prSet presAssocID="{67174A08-D2D5-4ACD-A46E-936AD65D3D9A}" presName="bottomLine" presStyleLbl="alignNode1" presStyleIdx="3" presStyleCnt="6">
        <dgm:presLayoutVars/>
      </dgm:prSet>
      <dgm:spPr/>
    </dgm:pt>
    <dgm:pt modelId="{6BF25F3E-602C-7146-9C8F-820150DAC2F4}" type="pres">
      <dgm:prSet presAssocID="{67174A08-D2D5-4ACD-A46E-936AD65D3D9A}" presName="nodeText" presStyleLbl="bgAccFollowNode1" presStyleIdx="1" presStyleCnt="3">
        <dgm:presLayoutVars>
          <dgm:bulletEnabled val="1"/>
        </dgm:presLayoutVars>
      </dgm:prSet>
      <dgm:spPr/>
    </dgm:pt>
    <dgm:pt modelId="{C1D0E09F-4F36-B14B-9A05-FDE4DA82B133}" type="pres">
      <dgm:prSet presAssocID="{4772DB2B-F914-4F13-80E6-847CF0DEC47B}" presName="sibTrans" presStyleCnt="0"/>
      <dgm:spPr/>
    </dgm:pt>
    <dgm:pt modelId="{E12D10B5-EC2C-BA48-9043-2903A34B8AA9}" type="pres">
      <dgm:prSet presAssocID="{EA4BFB07-428C-4CC5-AFBF-A4212A255607}" presName="compositeNode" presStyleCnt="0">
        <dgm:presLayoutVars>
          <dgm:bulletEnabled val="1"/>
        </dgm:presLayoutVars>
      </dgm:prSet>
      <dgm:spPr/>
    </dgm:pt>
    <dgm:pt modelId="{328C4203-721B-E143-A4AC-F8259B1F014B}" type="pres">
      <dgm:prSet presAssocID="{EA4BFB07-428C-4CC5-AFBF-A4212A255607}" presName="bgRect" presStyleLbl="bgAccFollowNode1" presStyleIdx="2" presStyleCnt="3"/>
      <dgm:spPr/>
    </dgm:pt>
    <dgm:pt modelId="{0415DC02-F4ED-CB4C-BE00-275DF7D7A02A}" type="pres">
      <dgm:prSet presAssocID="{89E1D457-13CA-4202-A43E-1ACC4CB3A661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48489BDC-7777-D649-A6C3-05D54D4B1E6B}" type="pres">
      <dgm:prSet presAssocID="{EA4BFB07-428C-4CC5-AFBF-A4212A255607}" presName="bottomLine" presStyleLbl="alignNode1" presStyleIdx="5" presStyleCnt="6">
        <dgm:presLayoutVars/>
      </dgm:prSet>
      <dgm:spPr/>
    </dgm:pt>
    <dgm:pt modelId="{A71C904A-9324-574B-8422-87074AA5F5C0}" type="pres">
      <dgm:prSet presAssocID="{EA4BFB07-428C-4CC5-AFBF-A4212A255607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E63E2D0E-AE0D-0647-B583-5C16366B333D}" type="presOf" srcId="{D96CC7C9-8DA8-4591-A417-0ABFDDC7A78F}" destId="{4AF8A470-67CE-5847-A610-C3C4E86A56FC}" srcOrd="1" destOrd="0" presId="urn:microsoft.com/office/officeart/2016/7/layout/BasicLinearProcessNumbered"/>
    <dgm:cxn modelId="{8B521624-0E68-4A2B-B89C-C9EF20F8806F}" srcId="{4092C52D-FAAE-4ADA-9F3F-4EBA32C58A24}" destId="{D96CC7C9-8DA8-4591-A417-0ABFDDC7A78F}" srcOrd="0" destOrd="0" parTransId="{E4CE3D81-7DE8-4507-BD21-AD8E5B625F5B}" sibTransId="{BBC10F92-A18D-4F69-9312-5A9576EC72DD}"/>
    <dgm:cxn modelId="{2F712B4B-498F-7E49-8CE3-0C5252AE2E91}" type="presOf" srcId="{EA4BFB07-428C-4CC5-AFBF-A4212A255607}" destId="{328C4203-721B-E143-A4AC-F8259B1F014B}" srcOrd="0" destOrd="0" presId="urn:microsoft.com/office/officeart/2016/7/layout/BasicLinearProcessNumbered"/>
    <dgm:cxn modelId="{84B18D71-8330-2A4C-9E90-D1A594074BC8}" type="presOf" srcId="{EA4BFB07-428C-4CC5-AFBF-A4212A255607}" destId="{A71C904A-9324-574B-8422-87074AA5F5C0}" srcOrd="1" destOrd="0" presId="urn:microsoft.com/office/officeart/2016/7/layout/BasicLinearProcessNumbered"/>
    <dgm:cxn modelId="{E3EBDE82-ED39-1043-AE2C-02E1ECE7C84B}" type="presOf" srcId="{BBC10F92-A18D-4F69-9312-5A9576EC72DD}" destId="{F280973D-5840-2B41-BC26-7AD6A844C165}" srcOrd="0" destOrd="0" presId="urn:microsoft.com/office/officeart/2016/7/layout/BasicLinearProcessNumbered"/>
    <dgm:cxn modelId="{901A1D8B-5BC6-3C45-8F6A-BCBBA9F6E94C}" type="presOf" srcId="{4772DB2B-F914-4F13-80E6-847CF0DEC47B}" destId="{711E6434-1052-E744-9789-F3B1115B0AD4}" srcOrd="0" destOrd="0" presId="urn:microsoft.com/office/officeart/2016/7/layout/BasicLinearProcessNumbered"/>
    <dgm:cxn modelId="{BF13358F-9318-1842-A76B-77C93C7C8C06}" type="presOf" srcId="{67174A08-D2D5-4ACD-A46E-936AD65D3D9A}" destId="{C25C162A-4E9E-BB42-8146-61B90BBF898E}" srcOrd="0" destOrd="0" presId="urn:microsoft.com/office/officeart/2016/7/layout/BasicLinearProcessNumbered"/>
    <dgm:cxn modelId="{DBC04B9E-655B-3145-A8AE-072811A2BF75}" type="presOf" srcId="{4092C52D-FAAE-4ADA-9F3F-4EBA32C58A24}" destId="{B8789696-599B-E543-9E94-D60CAC7368A9}" srcOrd="0" destOrd="0" presId="urn:microsoft.com/office/officeart/2016/7/layout/BasicLinearProcessNumbered"/>
    <dgm:cxn modelId="{6A2C8AC7-9E1D-C04E-84E2-7006242844D5}" type="presOf" srcId="{D96CC7C9-8DA8-4591-A417-0ABFDDC7A78F}" destId="{1706DB4A-977F-9F4E-812B-5D1028442B9D}" srcOrd="0" destOrd="0" presId="urn:microsoft.com/office/officeart/2016/7/layout/BasicLinearProcessNumbered"/>
    <dgm:cxn modelId="{36B778E0-0A3B-41F4-84D1-3F5234199F1E}" srcId="{4092C52D-FAAE-4ADA-9F3F-4EBA32C58A24}" destId="{67174A08-D2D5-4ACD-A46E-936AD65D3D9A}" srcOrd="1" destOrd="0" parTransId="{16639B4E-81D6-4119-B490-3F30C2DDA90C}" sibTransId="{4772DB2B-F914-4F13-80E6-847CF0DEC47B}"/>
    <dgm:cxn modelId="{F44A77EC-F586-3D4E-B783-ED47B155036D}" type="presOf" srcId="{67174A08-D2D5-4ACD-A46E-936AD65D3D9A}" destId="{6BF25F3E-602C-7146-9C8F-820150DAC2F4}" srcOrd="1" destOrd="0" presId="urn:microsoft.com/office/officeart/2016/7/layout/BasicLinearProcessNumbered"/>
    <dgm:cxn modelId="{5CF688EE-049E-CF42-87FE-E5F7A78B8D78}" type="presOf" srcId="{89E1D457-13CA-4202-A43E-1ACC4CB3A661}" destId="{0415DC02-F4ED-CB4C-BE00-275DF7D7A02A}" srcOrd="0" destOrd="0" presId="urn:microsoft.com/office/officeart/2016/7/layout/BasicLinearProcessNumbered"/>
    <dgm:cxn modelId="{D4D69CFC-0EB0-4F68-A22E-286C35F71925}" srcId="{4092C52D-FAAE-4ADA-9F3F-4EBA32C58A24}" destId="{EA4BFB07-428C-4CC5-AFBF-A4212A255607}" srcOrd="2" destOrd="0" parTransId="{8F1BD81D-A298-4D8F-A628-D8DE7C7CAFD1}" sibTransId="{89E1D457-13CA-4202-A43E-1ACC4CB3A661}"/>
    <dgm:cxn modelId="{0366EB27-E1AE-3541-8162-791A4150DC3E}" type="presParOf" srcId="{B8789696-599B-E543-9E94-D60CAC7368A9}" destId="{03DA2635-E8FD-2D4A-97BC-891128DA0F27}" srcOrd="0" destOrd="0" presId="urn:microsoft.com/office/officeart/2016/7/layout/BasicLinearProcessNumbered"/>
    <dgm:cxn modelId="{23DC5BE1-B802-1340-9E2E-E8D4133423DA}" type="presParOf" srcId="{03DA2635-E8FD-2D4A-97BC-891128DA0F27}" destId="{1706DB4A-977F-9F4E-812B-5D1028442B9D}" srcOrd="0" destOrd="0" presId="urn:microsoft.com/office/officeart/2016/7/layout/BasicLinearProcessNumbered"/>
    <dgm:cxn modelId="{D368B2FD-B27C-504A-9483-955BA659F2DD}" type="presParOf" srcId="{03DA2635-E8FD-2D4A-97BC-891128DA0F27}" destId="{F280973D-5840-2B41-BC26-7AD6A844C165}" srcOrd="1" destOrd="0" presId="urn:microsoft.com/office/officeart/2016/7/layout/BasicLinearProcessNumbered"/>
    <dgm:cxn modelId="{29BE61AD-F74D-5440-B555-E9D430E83789}" type="presParOf" srcId="{03DA2635-E8FD-2D4A-97BC-891128DA0F27}" destId="{4A1B2CD5-D0F7-9F4C-9C44-B749BAD07AB9}" srcOrd="2" destOrd="0" presId="urn:microsoft.com/office/officeart/2016/7/layout/BasicLinearProcessNumbered"/>
    <dgm:cxn modelId="{07DD885F-94C8-254F-98EF-758FB43FED1D}" type="presParOf" srcId="{03DA2635-E8FD-2D4A-97BC-891128DA0F27}" destId="{4AF8A470-67CE-5847-A610-C3C4E86A56FC}" srcOrd="3" destOrd="0" presId="urn:microsoft.com/office/officeart/2016/7/layout/BasicLinearProcessNumbered"/>
    <dgm:cxn modelId="{B5C2D0AF-2929-E94D-BE8C-D36B5681D057}" type="presParOf" srcId="{B8789696-599B-E543-9E94-D60CAC7368A9}" destId="{C7898EE5-D324-C84B-B600-3F3BA4697EEA}" srcOrd="1" destOrd="0" presId="urn:microsoft.com/office/officeart/2016/7/layout/BasicLinearProcessNumbered"/>
    <dgm:cxn modelId="{D6FB3F82-25D0-7B49-A1A6-F38D73D780B4}" type="presParOf" srcId="{B8789696-599B-E543-9E94-D60CAC7368A9}" destId="{E9D9B669-EDD8-A34F-9666-D9EE44154903}" srcOrd="2" destOrd="0" presId="urn:microsoft.com/office/officeart/2016/7/layout/BasicLinearProcessNumbered"/>
    <dgm:cxn modelId="{7C540883-204B-2B41-9FAE-61F086807622}" type="presParOf" srcId="{E9D9B669-EDD8-A34F-9666-D9EE44154903}" destId="{C25C162A-4E9E-BB42-8146-61B90BBF898E}" srcOrd="0" destOrd="0" presId="urn:microsoft.com/office/officeart/2016/7/layout/BasicLinearProcessNumbered"/>
    <dgm:cxn modelId="{CCBD8FDC-4DE0-9A40-9951-897BE11462E2}" type="presParOf" srcId="{E9D9B669-EDD8-A34F-9666-D9EE44154903}" destId="{711E6434-1052-E744-9789-F3B1115B0AD4}" srcOrd="1" destOrd="0" presId="urn:microsoft.com/office/officeart/2016/7/layout/BasicLinearProcessNumbered"/>
    <dgm:cxn modelId="{D460208F-B8EE-7F41-ABA3-958515CB3790}" type="presParOf" srcId="{E9D9B669-EDD8-A34F-9666-D9EE44154903}" destId="{18A29ACE-5A05-304B-8186-B1DCA8903293}" srcOrd="2" destOrd="0" presId="urn:microsoft.com/office/officeart/2016/7/layout/BasicLinearProcessNumbered"/>
    <dgm:cxn modelId="{272F9E9C-E697-AB40-ADDC-0D836C3FEF0E}" type="presParOf" srcId="{E9D9B669-EDD8-A34F-9666-D9EE44154903}" destId="{6BF25F3E-602C-7146-9C8F-820150DAC2F4}" srcOrd="3" destOrd="0" presId="urn:microsoft.com/office/officeart/2016/7/layout/BasicLinearProcessNumbered"/>
    <dgm:cxn modelId="{862F76F0-2199-1447-8FBD-5E4B13FA4EC8}" type="presParOf" srcId="{B8789696-599B-E543-9E94-D60CAC7368A9}" destId="{C1D0E09F-4F36-B14B-9A05-FDE4DA82B133}" srcOrd="3" destOrd="0" presId="urn:microsoft.com/office/officeart/2016/7/layout/BasicLinearProcessNumbered"/>
    <dgm:cxn modelId="{485AFA1F-543D-5B4E-9B5F-19C6A49D8A15}" type="presParOf" srcId="{B8789696-599B-E543-9E94-D60CAC7368A9}" destId="{E12D10B5-EC2C-BA48-9043-2903A34B8AA9}" srcOrd="4" destOrd="0" presId="urn:microsoft.com/office/officeart/2016/7/layout/BasicLinearProcessNumbered"/>
    <dgm:cxn modelId="{5E8D4646-876F-1C43-AF58-36D4F7748F53}" type="presParOf" srcId="{E12D10B5-EC2C-BA48-9043-2903A34B8AA9}" destId="{328C4203-721B-E143-A4AC-F8259B1F014B}" srcOrd="0" destOrd="0" presId="urn:microsoft.com/office/officeart/2016/7/layout/BasicLinearProcessNumbered"/>
    <dgm:cxn modelId="{AC7E8CEB-B467-8949-80A0-5B75343D21A7}" type="presParOf" srcId="{E12D10B5-EC2C-BA48-9043-2903A34B8AA9}" destId="{0415DC02-F4ED-CB4C-BE00-275DF7D7A02A}" srcOrd="1" destOrd="0" presId="urn:microsoft.com/office/officeart/2016/7/layout/BasicLinearProcessNumbered"/>
    <dgm:cxn modelId="{C85C0712-23BE-2A41-A879-3C1DD09AAE96}" type="presParOf" srcId="{E12D10B5-EC2C-BA48-9043-2903A34B8AA9}" destId="{48489BDC-7777-D649-A6C3-05D54D4B1E6B}" srcOrd="2" destOrd="0" presId="urn:microsoft.com/office/officeart/2016/7/layout/BasicLinearProcessNumbered"/>
    <dgm:cxn modelId="{92914DFC-BEE5-5044-BDA2-552842EA996F}" type="presParOf" srcId="{E12D10B5-EC2C-BA48-9043-2903A34B8AA9}" destId="{A71C904A-9324-574B-8422-87074AA5F5C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92C52D-FAAE-4ADA-9F3F-4EBA32C58A24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6CC7C9-8DA8-4591-A417-0ABFDDC7A78F}">
      <dgm:prSet custT="1"/>
      <dgm:spPr>
        <a:solidFill>
          <a:srgbClr val="0C155B">
            <a:alpha val="90000"/>
          </a:srgbClr>
        </a:solidFill>
      </dgm:spPr>
      <dgm:t>
        <a:bodyPr/>
        <a:lstStyle/>
        <a:p>
          <a:r>
            <a:rPr lang="en-US" sz="16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IN-APP NOTIFICATIONS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4CE3D81-7DE8-4507-BD21-AD8E5B625F5B}" type="parTrans" cxnId="{8B521624-0E68-4A2B-B89C-C9EF20F8806F}">
      <dgm:prSet/>
      <dgm:spPr/>
      <dgm:t>
        <a:bodyPr/>
        <a:lstStyle/>
        <a:p>
          <a:endParaRPr lang="en-US"/>
        </a:p>
      </dgm:t>
    </dgm:pt>
    <dgm:pt modelId="{BBC10F92-A18D-4F69-9312-5A9576EC72DD}" type="sibTrans" cxnId="{8B521624-0E68-4A2B-B89C-C9EF20F8806F}">
      <dgm:prSet phldrT="2" phldr="0"/>
      <dgm:spPr>
        <a:solidFill>
          <a:srgbClr val="2C9CDC"/>
        </a:solidFill>
      </dgm:spPr>
      <dgm:t>
        <a:bodyPr/>
        <a:lstStyle/>
        <a:p>
          <a:r>
            <a:rPr lang="en-US"/>
            <a:t>2</a:t>
          </a:r>
        </a:p>
      </dgm:t>
    </dgm:pt>
    <dgm:pt modelId="{67174A08-D2D5-4ACD-A46E-936AD65D3D9A}">
      <dgm:prSet custT="1"/>
      <dgm:spPr>
        <a:solidFill>
          <a:srgbClr val="0C155B">
            <a:alpha val="90000"/>
          </a:srgbClr>
        </a:solidFill>
      </dgm:spPr>
      <dgm:t>
        <a:bodyPr/>
        <a:lstStyle/>
        <a:p>
          <a:r>
            <a:rPr lang="en-US" sz="16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DAILY ‘CHANGE NEWS’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6639B4E-81D6-4119-B490-3F30C2DDA90C}" type="parTrans" cxnId="{36B778E0-0A3B-41F4-84D1-3F5234199F1E}">
      <dgm:prSet/>
      <dgm:spPr/>
      <dgm:t>
        <a:bodyPr/>
        <a:lstStyle/>
        <a:p>
          <a:endParaRPr lang="en-US"/>
        </a:p>
      </dgm:t>
    </dgm:pt>
    <dgm:pt modelId="{4772DB2B-F914-4F13-80E6-847CF0DEC47B}" type="sibTrans" cxnId="{36B778E0-0A3B-41F4-84D1-3F5234199F1E}">
      <dgm:prSet phldrT="3" phldr="0"/>
      <dgm:spPr>
        <a:solidFill>
          <a:srgbClr val="2C9CDC"/>
        </a:solidFill>
      </dgm:spPr>
      <dgm:t>
        <a:bodyPr/>
        <a:lstStyle/>
        <a:p>
          <a:r>
            <a:rPr lang="en-US"/>
            <a:t>3</a:t>
          </a:r>
        </a:p>
      </dgm:t>
    </dgm:pt>
    <dgm:pt modelId="{6E38F7B1-6E9F-6C42-897A-88B165342866}">
      <dgm:prSet custT="1"/>
      <dgm:spPr>
        <a:solidFill>
          <a:srgbClr val="0C155B"/>
        </a:solidFill>
      </dgm:spPr>
      <dgm:t>
        <a:bodyPr/>
        <a:lstStyle/>
        <a:p>
          <a:r>
            <a:rPr lang="en-US" sz="16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CREATING NOTIFICATIONS OF CHANGES</a:t>
          </a:r>
        </a:p>
      </dgm:t>
    </dgm:pt>
    <dgm:pt modelId="{350F4797-D4A8-DE44-9FE4-8D8792D29A68}" type="parTrans" cxnId="{7FFBE425-D8AA-8748-AD37-39225DAE19D8}">
      <dgm:prSet/>
      <dgm:spPr/>
      <dgm:t>
        <a:bodyPr/>
        <a:lstStyle/>
        <a:p>
          <a:endParaRPr lang="en-US"/>
        </a:p>
      </dgm:t>
    </dgm:pt>
    <dgm:pt modelId="{79E4BA06-F8ED-4D4F-99ED-35CEA4383FC7}" type="sibTrans" cxnId="{7FFBE425-D8AA-8748-AD37-39225DAE19D8}">
      <dgm:prSet phldrT="1" phldr="0"/>
      <dgm:spPr>
        <a:solidFill>
          <a:srgbClr val="2C9CDC"/>
        </a:solidFill>
      </dgm:spPr>
      <dgm:t>
        <a:bodyPr/>
        <a:lstStyle/>
        <a:p>
          <a:r>
            <a:rPr lang="en-US"/>
            <a:t>1</a:t>
          </a:r>
        </a:p>
      </dgm:t>
    </dgm:pt>
    <dgm:pt modelId="{B8789696-599B-E543-9E94-D60CAC7368A9}" type="pres">
      <dgm:prSet presAssocID="{4092C52D-FAAE-4ADA-9F3F-4EBA32C58A24}" presName="Name0" presStyleCnt="0">
        <dgm:presLayoutVars>
          <dgm:animLvl val="lvl"/>
          <dgm:resizeHandles val="exact"/>
        </dgm:presLayoutVars>
      </dgm:prSet>
      <dgm:spPr/>
    </dgm:pt>
    <dgm:pt modelId="{5542296C-78FA-C54A-B481-CD3A83CA95E2}" type="pres">
      <dgm:prSet presAssocID="{6E38F7B1-6E9F-6C42-897A-88B165342866}" presName="compositeNode" presStyleCnt="0">
        <dgm:presLayoutVars>
          <dgm:bulletEnabled val="1"/>
        </dgm:presLayoutVars>
      </dgm:prSet>
      <dgm:spPr/>
    </dgm:pt>
    <dgm:pt modelId="{FC361AA4-7F53-4D48-B6B6-36198C83E0E8}" type="pres">
      <dgm:prSet presAssocID="{6E38F7B1-6E9F-6C42-897A-88B165342866}" presName="bgRect" presStyleLbl="bgAccFollowNode1" presStyleIdx="0" presStyleCnt="3"/>
      <dgm:spPr/>
    </dgm:pt>
    <dgm:pt modelId="{C5A2F274-8772-664E-B4CF-D4DC125E041B}" type="pres">
      <dgm:prSet presAssocID="{79E4BA06-F8ED-4D4F-99ED-35CEA4383FC7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850FBEA8-966D-B84D-8F04-FE423C886F3B}" type="pres">
      <dgm:prSet presAssocID="{6E38F7B1-6E9F-6C42-897A-88B165342866}" presName="bottomLine" presStyleLbl="alignNode1" presStyleIdx="1" presStyleCnt="6">
        <dgm:presLayoutVars/>
      </dgm:prSet>
      <dgm:spPr/>
    </dgm:pt>
    <dgm:pt modelId="{12B0091D-F405-054C-863F-27EA0F1942B8}" type="pres">
      <dgm:prSet presAssocID="{6E38F7B1-6E9F-6C42-897A-88B165342866}" presName="nodeText" presStyleLbl="bgAccFollowNode1" presStyleIdx="0" presStyleCnt="3">
        <dgm:presLayoutVars>
          <dgm:bulletEnabled val="1"/>
        </dgm:presLayoutVars>
      </dgm:prSet>
      <dgm:spPr/>
    </dgm:pt>
    <dgm:pt modelId="{9F1CA068-92E9-5C4D-BF29-BF8093D36C23}" type="pres">
      <dgm:prSet presAssocID="{79E4BA06-F8ED-4D4F-99ED-35CEA4383FC7}" presName="sibTrans" presStyleCnt="0"/>
      <dgm:spPr/>
    </dgm:pt>
    <dgm:pt modelId="{03DA2635-E8FD-2D4A-97BC-891128DA0F27}" type="pres">
      <dgm:prSet presAssocID="{D96CC7C9-8DA8-4591-A417-0ABFDDC7A78F}" presName="compositeNode" presStyleCnt="0">
        <dgm:presLayoutVars>
          <dgm:bulletEnabled val="1"/>
        </dgm:presLayoutVars>
      </dgm:prSet>
      <dgm:spPr/>
    </dgm:pt>
    <dgm:pt modelId="{1706DB4A-977F-9F4E-812B-5D1028442B9D}" type="pres">
      <dgm:prSet presAssocID="{D96CC7C9-8DA8-4591-A417-0ABFDDC7A78F}" presName="bgRect" presStyleLbl="bgAccFollowNode1" presStyleIdx="1" presStyleCnt="3"/>
      <dgm:spPr/>
    </dgm:pt>
    <dgm:pt modelId="{F280973D-5840-2B41-BC26-7AD6A844C165}" type="pres">
      <dgm:prSet presAssocID="{BBC10F92-A18D-4F69-9312-5A9576EC72DD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4A1B2CD5-D0F7-9F4C-9C44-B749BAD07AB9}" type="pres">
      <dgm:prSet presAssocID="{D96CC7C9-8DA8-4591-A417-0ABFDDC7A78F}" presName="bottomLine" presStyleLbl="alignNode1" presStyleIdx="3" presStyleCnt="6">
        <dgm:presLayoutVars/>
      </dgm:prSet>
      <dgm:spPr/>
    </dgm:pt>
    <dgm:pt modelId="{4AF8A470-67CE-5847-A610-C3C4E86A56FC}" type="pres">
      <dgm:prSet presAssocID="{D96CC7C9-8DA8-4591-A417-0ABFDDC7A78F}" presName="nodeText" presStyleLbl="bgAccFollowNode1" presStyleIdx="1" presStyleCnt="3">
        <dgm:presLayoutVars>
          <dgm:bulletEnabled val="1"/>
        </dgm:presLayoutVars>
      </dgm:prSet>
      <dgm:spPr/>
    </dgm:pt>
    <dgm:pt modelId="{C7898EE5-D324-C84B-B600-3F3BA4697EEA}" type="pres">
      <dgm:prSet presAssocID="{BBC10F92-A18D-4F69-9312-5A9576EC72DD}" presName="sibTrans" presStyleCnt="0"/>
      <dgm:spPr/>
    </dgm:pt>
    <dgm:pt modelId="{E9D9B669-EDD8-A34F-9666-D9EE44154903}" type="pres">
      <dgm:prSet presAssocID="{67174A08-D2D5-4ACD-A46E-936AD65D3D9A}" presName="compositeNode" presStyleCnt="0">
        <dgm:presLayoutVars>
          <dgm:bulletEnabled val="1"/>
        </dgm:presLayoutVars>
      </dgm:prSet>
      <dgm:spPr/>
    </dgm:pt>
    <dgm:pt modelId="{C25C162A-4E9E-BB42-8146-61B90BBF898E}" type="pres">
      <dgm:prSet presAssocID="{67174A08-D2D5-4ACD-A46E-936AD65D3D9A}" presName="bgRect" presStyleLbl="bgAccFollowNode1" presStyleIdx="2" presStyleCnt="3"/>
      <dgm:spPr/>
    </dgm:pt>
    <dgm:pt modelId="{711E6434-1052-E744-9789-F3B1115B0AD4}" type="pres">
      <dgm:prSet presAssocID="{4772DB2B-F914-4F13-80E6-847CF0DEC47B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18A29ACE-5A05-304B-8186-B1DCA8903293}" type="pres">
      <dgm:prSet presAssocID="{67174A08-D2D5-4ACD-A46E-936AD65D3D9A}" presName="bottomLine" presStyleLbl="alignNode1" presStyleIdx="5" presStyleCnt="6">
        <dgm:presLayoutVars/>
      </dgm:prSet>
      <dgm:spPr/>
    </dgm:pt>
    <dgm:pt modelId="{6BF25F3E-602C-7146-9C8F-820150DAC2F4}" type="pres">
      <dgm:prSet presAssocID="{67174A08-D2D5-4ACD-A46E-936AD65D3D9A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96DC0A0D-AFA7-984D-8386-A5AD7E6E1502}" type="presOf" srcId="{D96CC7C9-8DA8-4591-A417-0ABFDDC7A78F}" destId="{1706DB4A-977F-9F4E-812B-5D1028442B9D}" srcOrd="0" destOrd="0" presId="urn:microsoft.com/office/officeart/2016/7/layout/BasicLinearProcessNumbered"/>
    <dgm:cxn modelId="{7A124911-F457-7742-A27A-A7F75AB21258}" type="presOf" srcId="{4772DB2B-F914-4F13-80E6-847CF0DEC47B}" destId="{711E6434-1052-E744-9789-F3B1115B0AD4}" srcOrd="0" destOrd="0" presId="urn:microsoft.com/office/officeart/2016/7/layout/BasicLinearProcessNumbered"/>
    <dgm:cxn modelId="{8B521624-0E68-4A2B-B89C-C9EF20F8806F}" srcId="{4092C52D-FAAE-4ADA-9F3F-4EBA32C58A24}" destId="{D96CC7C9-8DA8-4591-A417-0ABFDDC7A78F}" srcOrd="1" destOrd="0" parTransId="{E4CE3D81-7DE8-4507-BD21-AD8E5B625F5B}" sibTransId="{BBC10F92-A18D-4F69-9312-5A9576EC72DD}"/>
    <dgm:cxn modelId="{7FFBE425-D8AA-8748-AD37-39225DAE19D8}" srcId="{4092C52D-FAAE-4ADA-9F3F-4EBA32C58A24}" destId="{6E38F7B1-6E9F-6C42-897A-88B165342866}" srcOrd="0" destOrd="0" parTransId="{350F4797-D4A8-DE44-9FE4-8D8792D29A68}" sibTransId="{79E4BA06-F8ED-4D4F-99ED-35CEA4383FC7}"/>
    <dgm:cxn modelId="{17877131-F291-A345-9D36-446E2D80D220}" type="presOf" srcId="{79E4BA06-F8ED-4D4F-99ED-35CEA4383FC7}" destId="{C5A2F274-8772-664E-B4CF-D4DC125E041B}" srcOrd="0" destOrd="0" presId="urn:microsoft.com/office/officeart/2016/7/layout/BasicLinearProcessNumbered"/>
    <dgm:cxn modelId="{EF53B154-1BC7-BF40-913E-B6A73DC4B65F}" type="presOf" srcId="{67174A08-D2D5-4ACD-A46E-936AD65D3D9A}" destId="{6BF25F3E-602C-7146-9C8F-820150DAC2F4}" srcOrd="1" destOrd="0" presId="urn:microsoft.com/office/officeart/2016/7/layout/BasicLinearProcessNumbered"/>
    <dgm:cxn modelId="{81084F72-E448-0747-9054-AB479551C7D9}" type="presOf" srcId="{BBC10F92-A18D-4F69-9312-5A9576EC72DD}" destId="{F280973D-5840-2B41-BC26-7AD6A844C165}" srcOrd="0" destOrd="0" presId="urn:microsoft.com/office/officeart/2016/7/layout/BasicLinearProcessNumbered"/>
    <dgm:cxn modelId="{7461EB83-D652-DF44-A790-F6680F468932}" type="presOf" srcId="{67174A08-D2D5-4ACD-A46E-936AD65D3D9A}" destId="{C25C162A-4E9E-BB42-8146-61B90BBF898E}" srcOrd="0" destOrd="0" presId="urn:microsoft.com/office/officeart/2016/7/layout/BasicLinearProcessNumbered"/>
    <dgm:cxn modelId="{A4729696-3A5A-AF44-A5AB-EE13D2591057}" type="presOf" srcId="{6E38F7B1-6E9F-6C42-897A-88B165342866}" destId="{12B0091D-F405-054C-863F-27EA0F1942B8}" srcOrd="1" destOrd="0" presId="urn:microsoft.com/office/officeart/2016/7/layout/BasicLinearProcessNumbered"/>
    <dgm:cxn modelId="{DBC04B9E-655B-3145-A8AE-072811A2BF75}" type="presOf" srcId="{4092C52D-FAAE-4ADA-9F3F-4EBA32C58A24}" destId="{B8789696-599B-E543-9E94-D60CAC7368A9}" srcOrd="0" destOrd="0" presId="urn:microsoft.com/office/officeart/2016/7/layout/BasicLinearProcessNumbered"/>
    <dgm:cxn modelId="{2CD339D4-2517-6B45-8079-379E56E4739C}" type="presOf" srcId="{6E38F7B1-6E9F-6C42-897A-88B165342866}" destId="{FC361AA4-7F53-4D48-B6B6-36198C83E0E8}" srcOrd="0" destOrd="0" presId="urn:microsoft.com/office/officeart/2016/7/layout/BasicLinearProcessNumbered"/>
    <dgm:cxn modelId="{7CE84FDA-FAC0-8C40-A8EB-240773FB2554}" type="presOf" srcId="{D96CC7C9-8DA8-4591-A417-0ABFDDC7A78F}" destId="{4AF8A470-67CE-5847-A610-C3C4E86A56FC}" srcOrd="1" destOrd="0" presId="urn:microsoft.com/office/officeart/2016/7/layout/BasicLinearProcessNumbered"/>
    <dgm:cxn modelId="{36B778E0-0A3B-41F4-84D1-3F5234199F1E}" srcId="{4092C52D-FAAE-4ADA-9F3F-4EBA32C58A24}" destId="{67174A08-D2D5-4ACD-A46E-936AD65D3D9A}" srcOrd="2" destOrd="0" parTransId="{16639B4E-81D6-4119-B490-3F30C2DDA90C}" sibTransId="{4772DB2B-F914-4F13-80E6-847CF0DEC47B}"/>
    <dgm:cxn modelId="{5949249B-A380-9647-BE5E-39BD2D237956}" type="presParOf" srcId="{B8789696-599B-E543-9E94-D60CAC7368A9}" destId="{5542296C-78FA-C54A-B481-CD3A83CA95E2}" srcOrd="0" destOrd="0" presId="urn:microsoft.com/office/officeart/2016/7/layout/BasicLinearProcessNumbered"/>
    <dgm:cxn modelId="{67EBDA9F-3495-9245-BBB4-9B9C14460755}" type="presParOf" srcId="{5542296C-78FA-C54A-B481-CD3A83CA95E2}" destId="{FC361AA4-7F53-4D48-B6B6-36198C83E0E8}" srcOrd="0" destOrd="0" presId="urn:microsoft.com/office/officeart/2016/7/layout/BasicLinearProcessNumbered"/>
    <dgm:cxn modelId="{D1B1CE9A-6740-B84C-8870-BC736AF46F14}" type="presParOf" srcId="{5542296C-78FA-C54A-B481-CD3A83CA95E2}" destId="{C5A2F274-8772-664E-B4CF-D4DC125E041B}" srcOrd="1" destOrd="0" presId="urn:microsoft.com/office/officeart/2016/7/layout/BasicLinearProcessNumbered"/>
    <dgm:cxn modelId="{5FE6A779-9804-364E-B670-2674FABA6BC7}" type="presParOf" srcId="{5542296C-78FA-C54A-B481-CD3A83CA95E2}" destId="{850FBEA8-966D-B84D-8F04-FE423C886F3B}" srcOrd="2" destOrd="0" presId="urn:microsoft.com/office/officeart/2016/7/layout/BasicLinearProcessNumbered"/>
    <dgm:cxn modelId="{35E06207-90B7-3241-A4A3-EEB30E47B284}" type="presParOf" srcId="{5542296C-78FA-C54A-B481-CD3A83CA95E2}" destId="{12B0091D-F405-054C-863F-27EA0F1942B8}" srcOrd="3" destOrd="0" presId="urn:microsoft.com/office/officeart/2016/7/layout/BasicLinearProcessNumbered"/>
    <dgm:cxn modelId="{15735B25-A4C1-0449-AB37-192607D85AB6}" type="presParOf" srcId="{B8789696-599B-E543-9E94-D60CAC7368A9}" destId="{9F1CA068-92E9-5C4D-BF29-BF8093D36C23}" srcOrd="1" destOrd="0" presId="urn:microsoft.com/office/officeart/2016/7/layout/BasicLinearProcessNumbered"/>
    <dgm:cxn modelId="{05A9A180-08F4-F441-81F5-889318984233}" type="presParOf" srcId="{B8789696-599B-E543-9E94-D60CAC7368A9}" destId="{03DA2635-E8FD-2D4A-97BC-891128DA0F27}" srcOrd="2" destOrd="0" presId="urn:microsoft.com/office/officeart/2016/7/layout/BasicLinearProcessNumbered"/>
    <dgm:cxn modelId="{6719DEA9-930A-AB4D-BD7D-BBAFBAB26006}" type="presParOf" srcId="{03DA2635-E8FD-2D4A-97BC-891128DA0F27}" destId="{1706DB4A-977F-9F4E-812B-5D1028442B9D}" srcOrd="0" destOrd="0" presId="urn:microsoft.com/office/officeart/2016/7/layout/BasicLinearProcessNumbered"/>
    <dgm:cxn modelId="{117645DC-EF62-E14B-BE5A-45B5DC3D4D87}" type="presParOf" srcId="{03DA2635-E8FD-2D4A-97BC-891128DA0F27}" destId="{F280973D-5840-2B41-BC26-7AD6A844C165}" srcOrd="1" destOrd="0" presId="urn:microsoft.com/office/officeart/2016/7/layout/BasicLinearProcessNumbered"/>
    <dgm:cxn modelId="{8098AAAC-D06D-FC44-AE09-547E1F2E361D}" type="presParOf" srcId="{03DA2635-E8FD-2D4A-97BC-891128DA0F27}" destId="{4A1B2CD5-D0F7-9F4C-9C44-B749BAD07AB9}" srcOrd="2" destOrd="0" presId="urn:microsoft.com/office/officeart/2016/7/layout/BasicLinearProcessNumbered"/>
    <dgm:cxn modelId="{3AF5419D-37BE-A74B-9B15-86D4EBAFE5BC}" type="presParOf" srcId="{03DA2635-E8FD-2D4A-97BC-891128DA0F27}" destId="{4AF8A470-67CE-5847-A610-C3C4E86A56FC}" srcOrd="3" destOrd="0" presId="urn:microsoft.com/office/officeart/2016/7/layout/BasicLinearProcessNumbered"/>
    <dgm:cxn modelId="{2843F162-B0FB-B444-B971-BDA25A0321AB}" type="presParOf" srcId="{B8789696-599B-E543-9E94-D60CAC7368A9}" destId="{C7898EE5-D324-C84B-B600-3F3BA4697EEA}" srcOrd="3" destOrd="0" presId="urn:microsoft.com/office/officeart/2016/7/layout/BasicLinearProcessNumbered"/>
    <dgm:cxn modelId="{11F9D42C-2093-2E4E-B4B1-1E25CA3F24A3}" type="presParOf" srcId="{B8789696-599B-E543-9E94-D60CAC7368A9}" destId="{E9D9B669-EDD8-A34F-9666-D9EE44154903}" srcOrd="4" destOrd="0" presId="urn:microsoft.com/office/officeart/2016/7/layout/BasicLinearProcessNumbered"/>
    <dgm:cxn modelId="{E3162A1F-B130-324F-B19E-531E213AF755}" type="presParOf" srcId="{E9D9B669-EDD8-A34F-9666-D9EE44154903}" destId="{C25C162A-4E9E-BB42-8146-61B90BBF898E}" srcOrd="0" destOrd="0" presId="urn:microsoft.com/office/officeart/2016/7/layout/BasicLinearProcessNumbered"/>
    <dgm:cxn modelId="{5AA27D9A-C455-6741-B7C9-239BBA966D3C}" type="presParOf" srcId="{E9D9B669-EDD8-A34F-9666-D9EE44154903}" destId="{711E6434-1052-E744-9789-F3B1115B0AD4}" srcOrd="1" destOrd="0" presId="urn:microsoft.com/office/officeart/2016/7/layout/BasicLinearProcessNumbered"/>
    <dgm:cxn modelId="{F0F29497-26D8-2143-919B-357B0E803005}" type="presParOf" srcId="{E9D9B669-EDD8-A34F-9666-D9EE44154903}" destId="{18A29ACE-5A05-304B-8186-B1DCA8903293}" srcOrd="2" destOrd="0" presId="urn:microsoft.com/office/officeart/2016/7/layout/BasicLinearProcessNumbered"/>
    <dgm:cxn modelId="{5ACFCB9D-C6C8-ED41-A027-6C252C948C31}" type="presParOf" srcId="{E9D9B669-EDD8-A34F-9666-D9EE44154903}" destId="{6BF25F3E-602C-7146-9C8F-820150DAC2F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92C52D-FAAE-4ADA-9F3F-4EBA32C58A24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789696-599B-E543-9E94-D60CAC7368A9}" type="pres">
      <dgm:prSet presAssocID="{4092C52D-FAAE-4ADA-9F3F-4EBA32C58A24}" presName="Name0" presStyleCnt="0">
        <dgm:presLayoutVars>
          <dgm:animLvl val="lvl"/>
          <dgm:resizeHandles val="exact"/>
        </dgm:presLayoutVars>
      </dgm:prSet>
      <dgm:spPr/>
    </dgm:pt>
  </dgm:ptLst>
  <dgm:cxnLst>
    <dgm:cxn modelId="{DBC04B9E-655B-3145-A8AE-072811A2BF75}" type="presOf" srcId="{4092C52D-FAAE-4ADA-9F3F-4EBA32C58A24}" destId="{B8789696-599B-E543-9E94-D60CAC7368A9}" srcOrd="0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92C52D-FAAE-4ADA-9F3F-4EBA32C58A24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6CC7C9-8DA8-4591-A417-0ABFDDC7A78F}">
      <dgm:prSet/>
      <dgm:spPr>
        <a:solidFill>
          <a:srgbClr val="0C155B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PROFILE &amp; PASSWORD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4CE3D81-7DE8-4507-BD21-AD8E5B625F5B}" type="parTrans" cxnId="{8B521624-0E68-4A2B-B89C-C9EF20F8806F}">
      <dgm:prSet/>
      <dgm:spPr/>
      <dgm:t>
        <a:bodyPr/>
        <a:lstStyle/>
        <a:p>
          <a:endParaRPr lang="en-US"/>
        </a:p>
      </dgm:t>
    </dgm:pt>
    <dgm:pt modelId="{BBC10F92-A18D-4F69-9312-5A9576EC72DD}" type="sibTrans" cxnId="{8B521624-0E68-4A2B-B89C-C9EF20F8806F}">
      <dgm:prSet phldrT="1" phldr="0"/>
      <dgm:spPr>
        <a:solidFill>
          <a:srgbClr val="2C9CDC"/>
        </a:solidFill>
      </dgm:spPr>
      <dgm:t>
        <a:bodyPr/>
        <a:lstStyle/>
        <a:p>
          <a:r>
            <a:rPr lang="en-US"/>
            <a:t>1</a:t>
          </a:r>
        </a:p>
      </dgm:t>
    </dgm:pt>
    <dgm:pt modelId="{3864B062-6CE8-9441-B11E-9DB3CE5DAD89}">
      <dgm:prSet/>
      <dgm:spPr>
        <a:solidFill>
          <a:srgbClr val="0C155B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USER SETTINGS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B0B2485-04B5-AC4B-8129-FE5FF6A5408A}" type="parTrans" cxnId="{C7B43DC0-2393-4845-AFDE-B9EF7B1C1D25}">
      <dgm:prSet/>
      <dgm:spPr/>
      <dgm:t>
        <a:bodyPr/>
        <a:lstStyle/>
        <a:p>
          <a:endParaRPr lang="en-US"/>
        </a:p>
      </dgm:t>
    </dgm:pt>
    <dgm:pt modelId="{CA60A650-2F44-A940-8BC0-5409FB7B5546}" type="sibTrans" cxnId="{C7B43DC0-2393-4845-AFDE-B9EF7B1C1D25}">
      <dgm:prSet phldrT="2" phldr="0"/>
      <dgm:spPr>
        <a:solidFill>
          <a:srgbClr val="2C9CDC"/>
        </a:solidFill>
      </dgm:spPr>
      <dgm:t>
        <a:bodyPr/>
        <a:lstStyle/>
        <a:p>
          <a:r>
            <a:rPr lang="en-US"/>
            <a:t>2</a:t>
          </a:r>
          <a:endParaRPr lang="en-US" dirty="0"/>
        </a:p>
      </dgm:t>
    </dgm:pt>
    <dgm:pt modelId="{B8789696-599B-E543-9E94-D60CAC7368A9}" type="pres">
      <dgm:prSet presAssocID="{4092C52D-FAAE-4ADA-9F3F-4EBA32C58A24}" presName="Name0" presStyleCnt="0">
        <dgm:presLayoutVars>
          <dgm:animLvl val="lvl"/>
          <dgm:resizeHandles val="exact"/>
        </dgm:presLayoutVars>
      </dgm:prSet>
      <dgm:spPr/>
    </dgm:pt>
    <dgm:pt modelId="{03DA2635-E8FD-2D4A-97BC-891128DA0F27}" type="pres">
      <dgm:prSet presAssocID="{D96CC7C9-8DA8-4591-A417-0ABFDDC7A78F}" presName="compositeNode" presStyleCnt="0">
        <dgm:presLayoutVars>
          <dgm:bulletEnabled val="1"/>
        </dgm:presLayoutVars>
      </dgm:prSet>
      <dgm:spPr/>
    </dgm:pt>
    <dgm:pt modelId="{1706DB4A-977F-9F4E-812B-5D1028442B9D}" type="pres">
      <dgm:prSet presAssocID="{D96CC7C9-8DA8-4591-A417-0ABFDDC7A78F}" presName="bgRect" presStyleLbl="bgAccFollowNode1" presStyleIdx="0" presStyleCnt="2"/>
      <dgm:spPr/>
    </dgm:pt>
    <dgm:pt modelId="{F280973D-5840-2B41-BC26-7AD6A844C165}" type="pres">
      <dgm:prSet presAssocID="{BBC10F92-A18D-4F69-9312-5A9576EC72DD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4A1B2CD5-D0F7-9F4C-9C44-B749BAD07AB9}" type="pres">
      <dgm:prSet presAssocID="{D96CC7C9-8DA8-4591-A417-0ABFDDC7A78F}" presName="bottomLine" presStyleLbl="alignNode1" presStyleIdx="1" presStyleCnt="4">
        <dgm:presLayoutVars/>
      </dgm:prSet>
      <dgm:spPr/>
    </dgm:pt>
    <dgm:pt modelId="{4AF8A470-67CE-5847-A610-C3C4E86A56FC}" type="pres">
      <dgm:prSet presAssocID="{D96CC7C9-8DA8-4591-A417-0ABFDDC7A78F}" presName="nodeText" presStyleLbl="bgAccFollowNode1" presStyleIdx="0" presStyleCnt="2">
        <dgm:presLayoutVars>
          <dgm:bulletEnabled val="1"/>
        </dgm:presLayoutVars>
      </dgm:prSet>
      <dgm:spPr/>
    </dgm:pt>
    <dgm:pt modelId="{C7898EE5-D324-C84B-B600-3F3BA4697EEA}" type="pres">
      <dgm:prSet presAssocID="{BBC10F92-A18D-4F69-9312-5A9576EC72DD}" presName="sibTrans" presStyleCnt="0"/>
      <dgm:spPr/>
    </dgm:pt>
    <dgm:pt modelId="{4E115B53-AA7D-CB4F-B783-B6111AAAA618}" type="pres">
      <dgm:prSet presAssocID="{3864B062-6CE8-9441-B11E-9DB3CE5DAD89}" presName="compositeNode" presStyleCnt="0">
        <dgm:presLayoutVars>
          <dgm:bulletEnabled val="1"/>
        </dgm:presLayoutVars>
      </dgm:prSet>
      <dgm:spPr/>
    </dgm:pt>
    <dgm:pt modelId="{44D98B70-1641-1C4E-A24E-99454F901BE6}" type="pres">
      <dgm:prSet presAssocID="{3864B062-6CE8-9441-B11E-9DB3CE5DAD89}" presName="bgRect" presStyleLbl="bgAccFollowNode1" presStyleIdx="1" presStyleCnt="2"/>
      <dgm:spPr/>
    </dgm:pt>
    <dgm:pt modelId="{42A97531-4F8E-844D-A71E-AF02D339EE3E}" type="pres">
      <dgm:prSet presAssocID="{CA60A650-2F44-A940-8BC0-5409FB7B5546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2D6C0572-5E83-D541-A719-CFE889EC2F7C}" type="pres">
      <dgm:prSet presAssocID="{3864B062-6CE8-9441-B11E-9DB3CE5DAD89}" presName="bottomLine" presStyleLbl="alignNode1" presStyleIdx="3" presStyleCnt="4">
        <dgm:presLayoutVars/>
      </dgm:prSet>
      <dgm:spPr/>
    </dgm:pt>
    <dgm:pt modelId="{AF920692-4CAA-8642-AA5A-2DCE617DCBFC}" type="pres">
      <dgm:prSet presAssocID="{3864B062-6CE8-9441-B11E-9DB3CE5DAD89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E63E2D0E-AE0D-0647-B583-5C16366B333D}" type="presOf" srcId="{D96CC7C9-8DA8-4591-A417-0ABFDDC7A78F}" destId="{4AF8A470-67CE-5847-A610-C3C4E86A56FC}" srcOrd="1" destOrd="0" presId="urn:microsoft.com/office/officeart/2016/7/layout/BasicLinearProcessNumbered"/>
    <dgm:cxn modelId="{8B521624-0E68-4A2B-B89C-C9EF20F8806F}" srcId="{4092C52D-FAAE-4ADA-9F3F-4EBA32C58A24}" destId="{D96CC7C9-8DA8-4591-A417-0ABFDDC7A78F}" srcOrd="0" destOrd="0" parTransId="{E4CE3D81-7DE8-4507-BD21-AD8E5B625F5B}" sibTransId="{BBC10F92-A18D-4F69-9312-5A9576EC72DD}"/>
    <dgm:cxn modelId="{12EC2255-9C2B-B34E-92DD-0E32B55216C5}" type="presOf" srcId="{3864B062-6CE8-9441-B11E-9DB3CE5DAD89}" destId="{44D98B70-1641-1C4E-A24E-99454F901BE6}" srcOrd="0" destOrd="0" presId="urn:microsoft.com/office/officeart/2016/7/layout/BasicLinearProcessNumbered"/>
    <dgm:cxn modelId="{E3EBDE82-ED39-1043-AE2C-02E1ECE7C84B}" type="presOf" srcId="{BBC10F92-A18D-4F69-9312-5A9576EC72DD}" destId="{F280973D-5840-2B41-BC26-7AD6A844C165}" srcOrd="0" destOrd="0" presId="urn:microsoft.com/office/officeart/2016/7/layout/BasicLinearProcessNumbered"/>
    <dgm:cxn modelId="{51DAD098-0388-964A-ACF1-F0BFA1F21DD4}" type="presOf" srcId="{CA60A650-2F44-A940-8BC0-5409FB7B5546}" destId="{42A97531-4F8E-844D-A71E-AF02D339EE3E}" srcOrd="0" destOrd="0" presId="urn:microsoft.com/office/officeart/2016/7/layout/BasicLinearProcessNumbered"/>
    <dgm:cxn modelId="{DBC04B9E-655B-3145-A8AE-072811A2BF75}" type="presOf" srcId="{4092C52D-FAAE-4ADA-9F3F-4EBA32C58A24}" destId="{B8789696-599B-E543-9E94-D60CAC7368A9}" srcOrd="0" destOrd="0" presId="urn:microsoft.com/office/officeart/2016/7/layout/BasicLinearProcessNumbered"/>
    <dgm:cxn modelId="{C7B43DC0-2393-4845-AFDE-B9EF7B1C1D25}" srcId="{4092C52D-FAAE-4ADA-9F3F-4EBA32C58A24}" destId="{3864B062-6CE8-9441-B11E-9DB3CE5DAD89}" srcOrd="1" destOrd="0" parTransId="{DB0B2485-04B5-AC4B-8129-FE5FF6A5408A}" sibTransId="{CA60A650-2F44-A940-8BC0-5409FB7B5546}"/>
    <dgm:cxn modelId="{6A2C8AC7-9E1D-C04E-84E2-7006242844D5}" type="presOf" srcId="{D96CC7C9-8DA8-4591-A417-0ABFDDC7A78F}" destId="{1706DB4A-977F-9F4E-812B-5D1028442B9D}" srcOrd="0" destOrd="0" presId="urn:microsoft.com/office/officeart/2016/7/layout/BasicLinearProcessNumbered"/>
    <dgm:cxn modelId="{0A7311E2-C1E8-ED40-8D5F-E47FE41E79E3}" type="presOf" srcId="{3864B062-6CE8-9441-B11E-9DB3CE5DAD89}" destId="{AF920692-4CAA-8642-AA5A-2DCE617DCBFC}" srcOrd="1" destOrd="0" presId="urn:microsoft.com/office/officeart/2016/7/layout/BasicLinearProcessNumbered"/>
    <dgm:cxn modelId="{0366EB27-E1AE-3541-8162-791A4150DC3E}" type="presParOf" srcId="{B8789696-599B-E543-9E94-D60CAC7368A9}" destId="{03DA2635-E8FD-2D4A-97BC-891128DA0F27}" srcOrd="0" destOrd="0" presId="urn:microsoft.com/office/officeart/2016/7/layout/BasicLinearProcessNumbered"/>
    <dgm:cxn modelId="{23DC5BE1-B802-1340-9E2E-E8D4133423DA}" type="presParOf" srcId="{03DA2635-E8FD-2D4A-97BC-891128DA0F27}" destId="{1706DB4A-977F-9F4E-812B-5D1028442B9D}" srcOrd="0" destOrd="0" presId="urn:microsoft.com/office/officeart/2016/7/layout/BasicLinearProcessNumbered"/>
    <dgm:cxn modelId="{D368B2FD-B27C-504A-9483-955BA659F2DD}" type="presParOf" srcId="{03DA2635-E8FD-2D4A-97BC-891128DA0F27}" destId="{F280973D-5840-2B41-BC26-7AD6A844C165}" srcOrd="1" destOrd="0" presId="urn:microsoft.com/office/officeart/2016/7/layout/BasicLinearProcessNumbered"/>
    <dgm:cxn modelId="{29BE61AD-F74D-5440-B555-E9D430E83789}" type="presParOf" srcId="{03DA2635-E8FD-2D4A-97BC-891128DA0F27}" destId="{4A1B2CD5-D0F7-9F4C-9C44-B749BAD07AB9}" srcOrd="2" destOrd="0" presId="urn:microsoft.com/office/officeart/2016/7/layout/BasicLinearProcessNumbered"/>
    <dgm:cxn modelId="{07DD885F-94C8-254F-98EF-758FB43FED1D}" type="presParOf" srcId="{03DA2635-E8FD-2D4A-97BC-891128DA0F27}" destId="{4AF8A470-67CE-5847-A610-C3C4E86A56FC}" srcOrd="3" destOrd="0" presId="urn:microsoft.com/office/officeart/2016/7/layout/BasicLinearProcessNumbered"/>
    <dgm:cxn modelId="{B5C2D0AF-2929-E94D-BE8C-D36B5681D057}" type="presParOf" srcId="{B8789696-599B-E543-9E94-D60CAC7368A9}" destId="{C7898EE5-D324-C84B-B600-3F3BA4697EEA}" srcOrd="1" destOrd="0" presId="urn:microsoft.com/office/officeart/2016/7/layout/BasicLinearProcessNumbered"/>
    <dgm:cxn modelId="{EF1DD058-563A-C94A-A254-18453624DEED}" type="presParOf" srcId="{B8789696-599B-E543-9E94-D60CAC7368A9}" destId="{4E115B53-AA7D-CB4F-B783-B6111AAAA618}" srcOrd="2" destOrd="0" presId="urn:microsoft.com/office/officeart/2016/7/layout/BasicLinearProcessNumbered"/>
    <dgm:cxn modelId="{720BE6A9-0591-D942-B9B9-A5B166591AD7}" type="presParOf" srcId="{4E115B53-AA7D-CB4F-B783-B6111AAAA618}" destId="{44D98B70-1641-1C4E-A24E-99454F901BE6}" srcOrd="0" destOrd="0" presId="urn:microsoft.com/office/officeart/2016/7/layout/BasicLinearProcessNumbered"/>
    <dgm:cxn modelId="{31C2BF14-FA42-0E4E-BE3A-E09234A4F7C7}" type="presParOf" srcId="{4E115B53-AA7D-CB4F-B783-B6111AAAA618}" destId="{42A97531-4F8E-844D-A71E-AF02D339EE3E}" srcOrd="1" destOrd="0" presId="urn:microsoft.com/office/officeart/2016/7/layout/BasicLinearProcessNumbered"/>
    <dgm:cxn modelId="{ABCCC05E-5EE1-C640-80E1-EBB513D88278}" type="presParOf" srcId="{4E115B53-AA7D-CB4F-B783-B6111AAAA618}" destId="{2D6C0572-5E83-D541-A719-CFE889EC2F7C}" srcOrd="2" destOrd="0" presId="urn:microsoft.com/office/officeart/2016/7/layout/BasicLinearProcessNumbered"/>
    <dgm:cxn modelId="{5B3FF0B2-D81A-4546-B0FD-1D20E2407F7A}" type="presParOf" srcId="{4E115B53-AA7D-CB4F-B783-B6111AAAA618}" destId="{AF920692-4CAA-8642-AA5A-2DCE617DCBFC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092C52D-FAAE-4ADA-9F3F-4EBA32C58A24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789696-599B-E543-9E94-D60CAC7368A9}" type="pres">
      <dgm:prSet presAssocID="{4092C52D-FAAE-4ADA-9F3F-4EBA32C58A24}" presName="Name0" presStyleCnt="0">
        <dgm:presLayoutVars>
          <dgm:animLvl val="lvl"/>
          <dgm:resizeHandles val="exact"/>
        </dgm:presLayoutVars>
      </dgm:prSet>
      <dgm:spPr/>
    </dgm:pt>
  </dgm:ptLst>
  <dgm:cxnLst>
    <dgm:cxn modelId="{DBC04B9E-655B-3145-A8AE-072811A2BF75}" type="presOf" srcId="{4092C52D-FAAE-4ADA-9F3F-4EBA32C58A24}" destId="{B8789696-599B-E543-9E94-D60CAC7368A9}" srcOrd="0" destOrd="0" presId="urn:microsoft.com/office/officeart/2016/7/layout/BasicLinearProcessNumbered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363B8-670D-4666-875B-B89084AC3CA3}">
      <dsp:nvSpPr>
        <dsp:cNvPr id="0" name=""/>
        <dsp:cNvSpPr/>
      </dsp:nvSpPr>
      <dsp:spPr>
        <a:xfrm>
          <a:off x="0" y="594"/>
          <a:ext cx="6268583" cy="499736"/>
        </a:xfrm>
        <a:prstGeom prst="roundRect">
          <a:avLst>
            <a:gd name="adj" fmla="val 10000"/>
          </a:avLst>
        </a:prstGeom>
        <a:solidFill>
          <a:srgbClr val="0C155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12C3ED-9FC2-4F90-96D8-3DCDA74FF3C0}">
      <dsp:nvSpPr>
        <dsp:cNvPr id="0" name=""/>
        <dsp:cNvSpPr/>
      </dsp:nvSpPr>
      <dsp:spPr>
        <a:xfrm>
          <a:off x="151170" y="113035"/>
          <a:ext cx="274855" cy="274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95B3D-E61B-48A4-98C4-E5985D137E40}">
      <dsp:nvSpPr>
        <dsp:cNvPr id="0" name=""/>
        <dsp:cNvSpPr/>
      </dsp:nvSpPr>
      <dsp:spPr>
        <a:xfrm>
          <a:off x="577196" y="594"/>
          <a:ext cx="5691386" cy="499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889" tIns="52889" rIns="52889" bIns="5288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CREATING A PLAYBOOK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577196" y="594"/>
        <a:ext cx="5691386" cy="499736"/>
      </dsp:txXfrm>
    </dsp:sp>
    <dsp:sp modelId="{57194237-B608-3549-B5B7-9DC4165D6C2A}">
      <dsp:nvSpPr>
        <dsp:cNvPr id="0" name=""/>
        <dsp:cNvSpPr/>
      </dsp:nvSpPr>
      <dsp:spPr>
        <a:xfrm>
          <a:off x="0" y="625266"/>
          <a:ext cx="6268583" cy="499736"/>
        </a:xfrm>
        <a:prstGeom prst="roundRect">
          <a:avLst>
            <a:gd name="adj" fmla="val 10000"/>
          </a:avLst>
        </a:prstGeom>
        <a:solidFill>
          <a:srgbClr val="0C155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41FE1-17DC-A345-8295-6067B1118244}">
      <dsp:nvSpPr>
        <dsp:cNvPr id="0" name=""/>
        <dsp:cNvSpPr/>
      </dsp:nvSpPr>
      <dsp:spPr>
        <a:xfrm>
          <a:off x="151170" y="737706"/>
          <a:ext cx="274855" cy="274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58872-D0E0-E044-8881-2F2B6198EDFA}">
      <dsp:nvSpPr>
        <dsp:cNvPr id="0" name=""/>
        <dsp:cNvSpPr/>
      </dsp:nvSpPr>
      <dsp:spPr>
        <a:xfrm>
          <a:off x="577196" y="625266"/>
          <a:ext cx="5691386" cy="499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889" tIns="52889" rIns="52889" bIns="5288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DESIGNING A PLAYBOOK</a:t>
          </a:r>
        </a:p>
      </dsp:txBody>
      <dsp:txXfrm>
        <a:off x="577196" y="625266"/>
        <a:ext cx="5691386" cy="499736"/>
      </dsp:txXfrm>
    </dsp:sp>
    <dsp:sp modelId="{FC639900-FB26-4D94-AB44-00C95447F7D2}">
      <dsp:nvSpPr>
        <dsp:cNvPr id="0" name=""/>
        <dsp:cNvSpPr/>
      </dsp:nvSpPr>
      <dsp:spPr>
        <a:xfrm>
          <a:off x="0" y="1249937"/>
          <a:ext cx="6268583" cy="499736"/>
        </a:xfrm>
        <a:prstGeom prst="roundRect">
          <a:avLst>
            <a:gd name="adj" fmla="val 10000"/>
          </a:avLst>
        </a:prstGeom>
        <a:solidFill>
          <a:srgbClr val="0C155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3BE36-5870-4832-9E0F-18AFD11D3583}">
      <dsp:nvSpPr>
        <dsp:cNvPr id="0" name=""/>
        <dsp:cNvSpPr/>
      </dsp:nvSpPr>
      <dsp:spPr>
        <a:xfrm>
          <a:off x="151170" y="1362378"/>
          <a:ext cx="274855" cy="274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BFF4D-6460-4ADC-B030-2BB123C0F67E}">
      <dsp:nvSpPr>
        <dsp:cNvPr id="0" name=""/>
        <dsp:cNvSpPr/>
      </dsp:nvSpPr>
      <dsp:spPr>
        <a:xfrm>
          <a:off x="577196" y="1249937"/>
          <a:ext cx="5691386" cy="499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889" tIns="52889" rIns="52889" bIns="5288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SHARING A PLAYBOOK</a:t>
          </a:r>
        </a:p>
      </dsp:txBody>
      <dsp:txXfrm>
        <a:off x="577196" y="1249937"/>
        <a:ext cx="5691386" cy="499736"/>
      </dsp:txXfrm>
    </dsp:sp>
    <dsp:sp modelId="{1DE1919B-A866-4378-86E7-5D8DAC94AE53}">
      <dsp:nvSpPr>
        <dsp:cNvPr id="0" name=""/>
        <dsp:cNvSpPr/>
      </dsp:nvSpPr>
      <dsp:spPr>
        <a:xfrm>
          <a:off x="0" y="1874608"/>
          <a:ext cx="6268583" cy="499736"/>
        </a:xfrm>
        <a:prstGeom prst="roundRect">
          <a:avLst>
            <a:gd name="adj" fmla="val 10000"/>
          </a:avLst>
        </a:prstGeom>
        <a:solidFill>
          <a:srgbClr val="0C155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CB0AA-3E1C-468D-8C31-2E12F8803F97}">
      <dsp:nvSpPr>
        <dsp:cNvPr id="0" name=""/>
        <dsp:cNvSpPr/>
      </dsp:nvSpPr>
      <dsp:spPr>
        <a:xfrm>
          <a:off x="151170" y="1987049"/>
          <a:ext cx="274855" cy="2748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F7EF7-C604-45BE-A30A-1A7952B69311}">
      <dsp:nvSpPr>
        <dsp:cNvPr id="0" name=""/>
        <dsp:cNvSpPr/>
      </dsp:nvSpPr>
      <dsp:spPr>
        <a:xfrm>
          <a:off x="577196" y="1874608"/>
          <a:ext cx="5691386" cy="499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889" tIns="52889" rIns="52889" bIns="5288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>
              <a:solidFill>
                <a:schemeClr val="bg1"/>
              </a:solidFill>
            </a:rPr>
            <a:t>VIEWING</a:t>
          </a:r>
          <a:r>
            <a:rPr lang="en-US" sz="1600" b="1" kern="1200" dirty="0">
              <a:solidFill>
                <a:schemeClr val="bg1"/>
              </a:solidFill>
            </a:rPr>
            <a:t> A PLAYBOOK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577196" y="1874608"/>
        <a:ext cx="5691386" cy="499736"/>
      </dsp:txXfrm>
    </dsp:sp>
    <dsp:sp modelId="{C2E7269B-5B7D-4A3D-BD0B-A5E88685AFFA}">
      <dsp:nvSpPr>
        <dsp:cNvPr id="0" name=""/>
        <dsp:cNvSpPr/>
      </dsp:nvSpPr>
      <dsp:spPr>
        <a:xfrm>
          <a:off x="0" y="2499279"/>
          <a:ext cx="6268583" cy="499736"/>
        </a:xfrm>
        <a:prstGeom prst="roundRect">
          <a:avLst>
            <a:gd name="adj" fmla="val 10000"/>
          </a:avLst>
        </a:prstGeom>
        <a:solidFill>
          <a:srgbClr val="0C155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ACEE3-711C-4DD1-A483-F7B5AB1FF1CD}">
      <dsp:nvSpPr>
        <dsp:cNvPr id="0" name=""/>
        <dsp:cNvSpPr/>
      </dsp:nvSpPr>
      <dsp:spPr>
        <a:xfrm>
          <a:off x="151170" y="2611720"/>
          <a:ext cx="274855" cy="27485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434DA-DBD7-4557-B9CC-05E83B0411E2}">
      <dsp:nvSpPr>
        <dsp:cNvPr id="0" name=""/>
        <dsp:cNvSpPr/>
      </dsp:nvSpPr>
      <dsp:spPr>
        <a:xfrm>
          <a:off x="577196" y="2499279"/>
          <a:ext cx="5691386" cy="499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889" tIns="52889" rIns="52889" bIns="5288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>
              <a:solidFill>
                <a:schemeClr val="bg1"/>
              </a:solidFill>
            </a:rPr>
            <a:t>CHANGING A PLAYBOOK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577196" y="2499279"/>
        <a:ext cx="5691386" cy="499736"/>
      </dsp:txXfrm>
    </dsp:sp>
    <dsp:sp modelId="{F3F434C4-7470-47EC-BCED-CFB2D9EFB992}">
      <dsp:nvSpPr>
        <dsp:cNvPr id="0" name=""/>
        <dsp:cNvSpPr/>
      </dsp:nvSpPr>
      <dsp:spPr>
        <a:xfrm>
          <a:off x="0" y="3123950"/>
          <a:ext cx="6268583" cy="499736"/>
        </a:xfrm>
        <a:prstGeom prst="roundRect">
          <a:avLst>
            <a:gd name="adj" fmla="val 10000"/>
          </a:avLst>
        </a:prstGeom>
        <a:solidFill>
          <a:srgbClr val="0C155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1E312-EF96-46BC-8D9E-71BEE47AE9BD}">
      <dsp:nvSpPr>
        <dsp:cNvPr id="0" name=""/>
        <dsp:cNvSpPr/>
      </dsp:nvSpPr>
      <dsp:spPr>
        <a:xfrm>
          <a:off x="151170" y="3236391"/>
          <a:ext cx="274855" cy="27485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B6654-2D7F-40F7-8216-B40646733FFB}">
      <dsp:nvSpPr>
        <dsp:cNvPr id="0" name=""/>
        <dsp:cNvSpPr/>
      </dsp:nvSpPr>
      <dsp:spPr>
        <a:xfrm>
          <a:off x="577196" y="3123950"/>
          <a:ext cx="5691386" cy="499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889" tIns="52889" rIns="52889" bIns="5288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IN-APP DIRECT MESSAGING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577196" y="3123950"/>
        <a:ext cx="5691386" cy="499736"/>
      </dsp:txXfrm>
    </dsp:sp>
    <dsp:sp modelId="{8EB25905-F9D7-4E71-BA41-700A172AC0C5}">
      <dsp:nvSpPr>
        <dsp:cNvPr id="0" name=""/>
        <dsp:cNvSpPr/>
      </dsp:nvSpPr>
      <dsp:spPr>
        <a:xfrm>
          <a:off x="0" y="3748621"/>
          <a:ext cx="6268583" cy="499736"/>
        </a:xfrm>
        <a:prstGeom prst="roundRect">
          <a:avLst>
            <a:gd name="adj" fmla="val 10000"/>
          </a:avLst>
        </a:prstGeom>
        <a:solidFill>
          <a:srgbClr val="0C155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D05D6-5A79-4EB1-8CD3-73D5C31C5D3F}">
      <dsp:nvSpPr>
        <dsp:cNvPr id="0" name=""/>
        <dsp:cNvSpPr/>
      </dsp:nvSpPr>
      <dsp:spPr>
        <a:xfrm>
          <a:off x="151170" y="3861062"/>
          <a:ext cx="274855" cy="274855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78977-998D-40F8-934D-B9F5C38860CC}">
      <dsp:nvSpPr>
        <dsp:cNvPr id="0" name=""/>
        <dsp:cNvSpPr/>
      </dsp:nvSpPr>
      <dsp:spPr>
        <a:xfrm>
          <a:off x="577196" y="3748621"/>
          <a:ext cx="5691386" cy="499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889" tIns="52889" rIns="52889" bIns="5288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USER ACCOUNTS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577196" y="3748621"/>
        <a:ext cx="5691386" cy="499736"/>
      </dsp:txXfrm>
    </dsp:sp>
    <dsp:sp modelId="{859FCDD1-DD91-43D4-BF3D-4FE0B9B5B6AE}">
      <dsp:nvSpPr>
        <dsp:cNvPr id="0" name=""/>
        <dsp:cNvSpPr/>
      </dsp:nvSpPr>
      <dsp:spPr>
        <a:xfrm>
          <a:off x="0" y="4373293"/>
          <a:ext cx="6268583" cy="499736"/>
        </a:xfrm>
        <a:prstGeom prst="roundRect">
          <a:avLst>
            <a:gd name="adj" fmla="val 10000"/>
          </a:avLst>
        </a:prstGeom>
        <a:solidFill>
          <a:srgbClr val="0C155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BA31C-76D6-4B69-841B-72811F0C2B79}">
      <dsp:nvSpPr>
        <dsp:cNvPr id="0" name=""/>
        <dsp:cNvSpPr/>
      </dsp:nvSpPr>
      <dsp:spPr>
        <a:xfrm>
          <a:off x="151170" y="4485733"/>
          <a:ext cx="274855" cy="274855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0B9C7-792B-4CCC-8212-B451EC8B8917}">
      <dsp:nvSpPr>
        <dsp:cNvPr id="0" name=""/>
        <dsp:cNvSpPr/>
      </dsp:nvSpPr>
      <dsp:spPr>
        <a:xfrm>
          <a:off x="577196" y="4373293"/>
          <a:ext cx="5691386" cy="499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889" tIns="52889" rIns="52889" bIns="5288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IN-APP HELP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577196" y="4373293"/>
        <a:ext cx="5691386" cy="4997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6DB4A-977F-9F4E-812B-5D1028442B9D}">
      <dsp:nvSpPr>
        <dsp:cNvPr id="0" name=""/>
        <dsp:cNvSpPr/>
      </dsp:nvSpPr>
      <dsp:spPr>
        <a:xfrm>
          <a:off x="0" y="1086643"/>
          <a:ext cx="1928812" cy="2700337"/>
        </a:xfrm>
        <a:prstGeom prst="rect">
          <a:avLst/>
        </a:prstGeom>
        <a:solidFill>
          <a:srgbClr val="0C155B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378" tIns="330200" rIns="150378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YOUR NEW PLAYBOOK</a:t>
          </a:r>
        </a:p>
      </dsp:txBody>
      <dsp:txXfrm>
        <a:off x="0" y="2112772"/>
        <a:ext cx="1928812" cy="1620202"/>
      </dsp:txXfrm>
    </dsp:sp>
    <dsp:sp modelId="{F280973D-5840-2B41-BC26-7AD6A844C165}">
      <dsp:nvSpPr>
        <dsp:cNvPr id="0" name=""/>
        <dsp:cNvSpPr/>
      </dsp:nvSpPr>
      <dsp:spPr>
        <a:xfrm>
          <a:off x="559355" y="1356677"/>
          <a:ext cx="810101" cy="810101"/>
        </a:xfrm>
        <a:prstGeom prst="ellipse">
          <a:avLst/>
        </a:prstGeom>
        <a:solidFill>
          <a:srgbClr val="2C9CD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59" tIns="12700" rIns="63159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1</a:t>
          </a:r>
        </a:p>
      </dsp:txBody>
      <dsp:txXfrm>
        <a:off x="677992" y="1475314"/>
        <a:ext cx="572827" cy="572827"/>
      </dsp:txXfrm>
    </dsp:sp>
    <dsp:sp modelId="{4A1B2CD5-D0F7-9F4C-9C44-B749BAD07AB9}">
      <dsp:nvSpPr>
        <dsp:cNvPr id="0" name=""/>
        <dsp:cNvSpPr/>
      </dsp:nvSpPr>
      <dsp:spPr>
        <a:xfrm>
          <a:off x="0" y="3786909"/>
          <a:ext cx="192881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C162A-4E9E-BB42-8146-61B90BBF898E}">
      <dsp:nvSpPr>
        <dsp:cNvPr id="0" name=""/>
        <dsp:cNvSpPr/>
      </dsp:nvSpPr>
      <dsp:spPr>
        <a:xfrm>
          <a:off x="2121693" y="1086643"/>
          <a:ext cx="1928812" cy="2700337"/>
        </a:xfrm>
        <a:prstGeom prst="rect">
          <a:avLst/>
        </a:prstGeom>
        <a:solidFill>
          <a:srgbClr val="0C155B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378" tIns="330200" rIns="150378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YOUR TEAM’S NEW PLAYBOOK</a:t>
          </a:r>
        </a:p>
      </dsp:txBody>
      <dsp:txXfrm>
        <a:off x="2121693" y="2112772"/>
        <a:ext cx="1928812" cy="1620202"/>
      </dsp:txXfrm>
    </dsp:sp>
    <dsp:sp modelId="{711E6434-1052-E744-9789-F3B1115B0AD4}">
      <dsp:nvSpPr>
        <dsp:cNvPr id="0" name=""/>
        <dsp:cNvSpPr/>
      </dsp:nvSpPr>
      <dsp:spPr>
        <a:xfrm>
          <a:off x="2681049" y="1356677"/>
          <a:ext cx="810101" cy="810101"/>
        </a:xfrm>
        <a:prstGeom prst="ellipse">
          <a:avLst/>
        </a:prstGeom>
        <a:solidFill>
          <a:srgbClr val="2C9CD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59" tIns="12700" rIns="63159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2</a:t>
          </a:r>
        </a:p>
      </dsp:txBody>
      <dsp:txXfrm>
        <a:off x="2799686" y="1475314"/>
        <a:ext cx="572827" cy="572827"/>
      </dsp:txXfrm>
    </dsp:sp>
    <dsp:sp modelId="{18A29ACE-5A05-304B-8186-B1DCA8903293}">
      <dsp:nvSpPr>
        <dsp:cNvPr id="0" name=""/>
        <dsp:cNvSpPr/>
      </dsp:nvSpPr>
      <dsp:spPr>
        <a:xfrm>
          <a:off x="2121693" y="3786909"/>
          <a:ext cx="192881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C4203-721B-E143-A4AC-F8259B1F014B}">
      <dsp:nvSpPr>
        <dsp:cNvPr id="0" name=""/>
        <dsp:cNvSpPr/>
      </dsp:nvSpPr>
      <dsp:spPr>
        <a:xfrm>
          <a:off x="4243387" y="1086643"/>
          <a:ext cx="1928812" cy="2700337"/>
        </a:xfrm>
        <a:prstGeom prst="rect">
          <a:avLst/>
        </a:prstGeom>
        <a:solidFill>
          <a:srgbClr val="0C155B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378" tIns="330200" rIns="150378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CREATING MORE PLAYBOOKS</a:t>
          </a:r>
        </a:p>
      </dsp:txBody>
      <dsp:txXfrm>
        <a:off x="4243387" y="2112772"/>
        <a:ext cx="1928812" cy="1620202"/>
      </dsp:txXfrm>
    </dsp:sp>
    <dsp:sp modelId="{0415DC02-F4ED-CB4C-BE00-275DF7D7A02A}">
      <dsp:nvSpPr>
        <dsp:cNvPr id="0" name=""/>
        <dsp:cNvSpPr/>
      </dsp:nvSpPr>
      <dsp:spPr>
        <a:xfrm>
          <a:off x="4802743" y="1356677"/>
          <a:ext cx="810101" cy="810101"/>
        </a:xfrm>
        <a:prstGeom prst="ellipse">
          <a:avLst/>
        </a:prstGeom>
        <a:solidFill>
          <a:srgbClr val="2C9CD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59" tIns="12700" rIns="63159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3</a:t>
          </a:r>
        </a:p>
      </dsp:txBody>
      <dsp:txXfrm>
        <a:off x="4921380" y="1475314"/>
        <a:ext cx="572827" cy="572827"/>
      </dsp:txXfrm>
    </dsp:sp>
    <dsp:sp modelId="{48489BDC-7777-D649-A6C3-05D54D4B1E6B}">
      <dsp:nvSpPr>
        <dsp:cNvPr id="0" name=""/>
        <dsp:cNvSpPr/>
      </dsp:nvSpPr>
      <dsp:spPr>
        <a:xfrm>
          <a:off x="4243387" y="3786909"/>
          <a:ext cx="192881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C162A-4E9E-BB42-8146-61B90BBF898E}">
      <dsp:nvSpPr>
        <dsp:cNvPr id="0" name=""/>
        <dsp:cNvSpPr/>
      </dsp:nvSpPr>
      <dsp:spPr>
        <a:xfrm>
          <a:off x="1928" y="1365730"/>
          <a:ext cx="1530117" cy="2142164"/>
        </a:xfrm>
        <a:prstGeom prst="rect">
          <a:avLst/>
        </a:prstGeom>
        <a:solidFill>
          <a:srgbClr val="0C155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294" tIns="330200" rIns="119294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CREATING PROCEDURES</a:t>
          </a:r>
        </a:p>
      </dsp:txBody>
      <dsp:txXfrm>
        <a:off x="1928" y="2179752"/>
        <a:ext cx="1530117" cy="1285298"/>
      </dsp:txXfrm>
    </dsp:sp>
    <dsp:sp modelId="{711E6434-1052-E744-9789-F3B1115B0AD4}">
      <dsp:nvSpPr>
        <dsp:cNvPr id="0" name=""/>
        <dsp:cNvSpPr/>
      </dsp:nvSpPr>
      <dsp:spPr>
        <a:xfrm>
          <a:off x="445662" y="1579946"/>
          <a:ext cx="642649" cy="642649"/>
        </a:xfrm>
        <a:prstGeom prst="ellipse">
          <a:avLst/>
        </a:prstGeom>
        <a:solidFill>
          <a:srgbClr val="2C9CD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03" tIns="12700" rIns="50103" bIns="127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1</a:t>
          </a:r>
        </a:p>
      </dsp:txBody>
      <dsp:txXfrm>
        <a:off x="539776" y="1674060"/>
        <a:ext cx="454421" cy="454421"/>
      </dsp:txXfrm>
    </dsp:sp>
    <dsp:sp modelId="{18A29ACE-5A05-304B-8186-B1DCA8903293}">
      <dsp:nvSpPr>
        <dsp:cNvPr id="0" name=""/>
        <dsp:cNvSpPr/>
      </dsp:nvSpPr>
      <dsp:spPr>
        <a:xfrm>
          <a:off x="1928" y="3507822"/>
          <a:ext cx="1530117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6DB4A-977F-9F4E-812B-5D1028442B9D}">
      <dsp:nvSpPr>
        <dsp:cNvPr id="0" name=""/>
        <dsp:cNvSpPr/>
      </dsp:nvSpPr>
      <dsp:spPr>
        <a:xfrm>
          <a:off x="1685058" y="1365730"/>
          <a:ext cx="1530117" cy="2142164"/>
        </a:xfrm>
        <a:prstGeom prst="rect">
          <a:avLst/>
        </a:prstGeom>
        <a:solidFill>
          <a:srgbClr val="0C155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294" tIns="330200" rIns="119294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ADDING PROCEDURE SUB-GOALS</a:t>
          </a:r>
        </a:p>
      </dsp:txBody>
      <dsp:txXfrm>
        <a:off x="1685058" y="2179752"/>
        <a:ext cx="1530117" cy="1285298"/>
      </dsp:txXfrm>
    </dsp:sp>
    <dsp:sp modelId="{F280973D-5840-2B41-BC26-7AD6A844C165}">
      <dsp:nvSpPr>
        <dsp:cNvPr id="0" name=""/>
        <dsp:cNvSpPr/>
      </dsp:nvSpPr>
      <dsp:spPr>
        <a:xfrm>
          <a:off x="2128792" y="1579946"/>
          <a:ext cx="642649" cy="642649"/>
        </a:xfrm>
        <a:prstGeom prst="ellipse">
          <a:avLst/>
        </a:prstGeom>
        <a:solidFill>
          <a:srgbClr val="2C9CD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03" tIns="12700" rIns="50103" bIns="127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2</a:t>
          </a:r>
        </a:p>
      </dsp:txBody>
      <dsp:txXfrm>
        <a:off x="2222906" y="1674060"/>
        <a:ext cx="454421" cy="454421"/>
      </dsp:txXfrm>
    </dsp:sp>
    <dsp:sp modelId="{4A1B2CD5-D0F7-9F4C-9C44-B749BAD07AB9}">
      <dsp:nvSpPr>
        <dsp:cNvPr id="0" name=""/>
        <dsp:cNvSpPr/>
      </dsp:nvSpPr>
      <dsp:spPr>
        <a:xfrm>
          <a:off x="1685058" y="3507822"/>
          <a:ext cx="1530117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C6547-09B9-E741-845E-6022C666E372}">
      <dsp:nvSpPr>
        <dsp:cNvPr id="0" name=""/>
        <dsp:cNvSpPr/>
      </dsp:nvSpPr>
      <dsp:spPr>
        <a:xfrm>
          <a:off x="3368187" y="1365730"/>
          <a:ext cx="1530117" cy="2142164"/>
        </a:xfrm>
        <a:prstGeom prst="rect">
          <a:avLst/>
        </a:prstGeom>
        <a:solidFill>
          <a:srgbClr val="0C155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294" tIns="330200" rIns="119294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ADDING</a:t>
          </a:r>
          <a:br>
            <a:rPr lang="en-US" sz="1300" b="1" kern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</a:br>
          <a:r>
            <a:rPr lang="en-US" sz="1300" b="1" kern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SUB-GOAL INFORMATION</a:t>
          </a:r>
        </a:p>
      </dsp:txBody>
      <dsp:txXfrm>
        <a:off x="3368187" y="2179752"/>
        <a:ext cx="1530117" cy="1285298"/>
      </dsp:txXfrm>
    </dsp:sp>
    <dsp:sp modelId="{9A047917-9B91-E64B-ABEF-BF63A00366AE}">
      <dsp:nvSpPr>
        <dsp:cNvPr id="0" name=""/>
        <dsp:cNvSpPr/>
      </dsp:nvSpPr>
      <dsp:spPr>
        <a:xfrm>
          <a:off x="3811921" y="1579946"/>
          <a:ext cx="642649" cy="642649"/>
        </a:xfrm>
        <a:prstGeom prst="ellipse">
          <a:avLst/>
        </a:prstGeom>
        <a:solidFill>
          <a:srgbClr val="2C9CD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03" tIns="12700" rIns="50103" bIns="127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3</a:t>
          </a:r>
        </a:p>
      </dsp:txBody>
      <dsp:txXfrm>
        <a:off x="3906035" y="1674060"/>
        <a:ext cx="454421" cy="454421"/>
      </dsp:txXfrm>
    </dsp:sp>
    <dsp:sp modelId="{24C35FCC-C26E-6E44-9052-745138021290}">
      <dsp:nvSpPr>
        <dsp:cNvPr id="0" name=""/>
        <dsp:cNvSpPr/>
      </dsp:nvSpPr>
      <dsp:spPr>
        <a:xfrm>
          <a:off x="3368187" y="3507822"/>
          <a:ext cx="1530117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C4203-721B-E143-A4AC-F8259B1F014B}">
      <dsp:nvSpPr>
        <dsp:cNvPr id="0" name=""/>
        <dsp:cNvSpPr/>
      </dsp:nvSpPr>
      <dsp:spPr>
        <a:xfrm>
          <a:off x="5051316" y="1365730"/>
          <a:ext cx="1530117" cy="2142164"/>
        </a:xfrm>
        <a:prstGeom prst="rect">
          <a:avLst/>
        </a:prstGeom>
        <a:solidFill>
          <a:srgbClr val="0C155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294" tIns="330200" rIns="119294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ADDING STAKEHOLDER INFORMATION</a:t>
          </a:r>
        </a:p>
      </dsp:txBody>
      <dsp:txXfrm>
        <a:off x="5051316" y="2179752"/>
        <a:ext cx="1530117" cy="1285298"/>
      </dsp:txXfrm>
    </dsp:sp>
    <dsp:sp modelId="{0415DC02-F4ED-CB4C-BE00-275DF7D7A02A}">
      <dsp:nvSpPr>
        <dsp:cNvPr id="0" name=""/>
        <dsp:cNvSpPr/>
      </dsp:nvSpPr>
      <dsp:spPr>
        <a:xfrm>
          <a:off x="5495050" y="1579946"/>
          <a:ext cx="642649" cy="642649"/>
        </a:xfrm>
        <a:prstGeom prst="ellipse">
          <a:avLst/>
        </a:prstGeom>
        <a:solidFill>
          <a:srgbClr val="2C9CD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03" tIns="12700" rIns="50103" bIns="127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4</a:t>
          </a:r>
        </a:p>
      </dsp:txBody>
      <dsp:txXfrm>
        <a:off x="5589164" y="1674060"/>
        <a:ext cx="454421" cy="454421"/>
      </dsp:txXfrm>
    </dsp:sp>
    <dsp:sp modelId="{48489BDC-7777-D649-A6C3-05D54D4B1E6B}">
      <dsp:nvSpPr>
        <dsp:cNvPr id="0" name=""/>
        <dsp:cNvSpPr/>
      </dsp:nvSpPr>
      <dsp:spPr>
        <a:xfrm>
          <a:off x="5051316" y="3507822"/>
          <a:ext cx="1530117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C162A-4E9E-BB42-8146-61B90BBF898E}">
      <dsp:nvSpPr>
        <dsp:cNvPr id="0" name=""/>
        <dsp:cNvSpPr/>
      </dsp:nvSpPr>
      <dsp:spPr>
        <a:xfrm>
          <a:off x="0" y="996701"/>
          <a:ext cx="2057300" cy="2880221"/>
        </a:xfrm>
        <a:prstGeom prst="rect">
          <a:avLst/>
        </a:prstGeom>
        <a:solidFill>
          <a:srgbClr val="0C155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395" tIns="330200" rIns="160395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INVITING YOUR TEAM</a:t>
          </a:r>
        </a:p>
      </dsp:txBody>
      <dsp:txXfrm>
        <a:off x="0" y="2091185"/>
        <a:ext cx="2057300" cy="1728132"/>
      </dsp:txXfrm>
    </dsp:sp>
    <dsp:sp modelId="{711E6434-1052-E744-9789-F3B1115B0AD4}">
      <dsp:nvSpPr>
        <dsp:cNvPr id="0" name=""/>
        <dsp:cNvSpPr/>
      </dsp:nvSpPr>
      <dsp:spPr>
        <a:xfrm>
          <a:off x="596617" y="1284723"/>
          <a:ext cx="864066" cy="864066"/>
        </a:xfrm>
        <a:prstGeom prst="ellipse">
          <a:avLst/>
        </a:prstGeom>
        <a:solidFill>
          <a:srgbClr val="2C9CD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66" tIns="12700" rIns="67366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1</a:t>
          </a:r>
        </a:p>
      </dsp:txBody>
      <dsp:txXfrm>
        <a:off x="723157" y="1411263"/>
        <a:ext cx="610986" cy="610986"/>
      </dsp:txXfrm>
    </dsp:sp>
    <dsp:sp modelId="{18A29ACE-5A05-304B-8186-B1DCA8903293}">
      <dsp:nvSpPr>
        <dsp:cNvPr id="0" name=""/>
        <dsp:cNvSpPr/>
      </dsp:nvSpPr>
      <dsp:spPr>
        <a:xfrm>
          <a:off x="0" y="3876851"/>
          <a:ext cx="2057300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6DB4A-977F-9F4E-812B-5D1028442B9D}">
      <dsp:nvSpPr>
        <dsp:cNvPr id="0" name=""/>
        <dsp:cNvSpPr/>
      </dsp:nvSpPr>
      <dsp:spPr>
        <a:xfrm>
          <a:off x="2263031" y="996701"/>
          <a:ext cx="2057300" cy="2880221"/>
        </a:xfrm>
        <a:prstGeom prst="rect">
          <a:avLst/>
        </a:prstGeom>
        <a:solidFill>
          <a:srgbClr val="0C155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395" tIns="330200" rIns="160395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GRANTING PERMISSIONS</a:t>
          </a:r>
        </a:p>
      </dsp:txBody>
      <dsp:txXfrm>
        <a:off x="2263031" y="2091185"/>
        <a:ext cx="2057300" cy="1728132"/>
      </dsp:txXfrm>
    </dsp:sp>
    <dsp:sp modelId="{F280973D-5840-2B41-BC26-7AD6A844C165}">
      <dsp:nvSpPr>
        <dsp:cNvPr id="0" name=""/>
        <dsp:cNvSpPr/>
      </dsp:nvSpPr>
      <dsp:spPr>
        <a:xfrm>
          <a:off x="2859648" y="1284723"/>
          <a:ext cx="864066" cy="864066"/>
        </a:xfrm>
        <a:prstGeom prst="ellipse">
          <a:avLst/>
        </a:prstGeom>
        <a:solidFill>
          <a:srgbClr val="2C9CD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66" tIns="12700" rIns="67366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2</a:t>
          </a:r>
        </a:p>
      </dsp:txBody>
      <dsp:txXfrm>
        <a:off x="2986188" y="1411263"/>
        <a:ext cx="610986" cy="610986"/>
      </dsp:txXfrm>
    </dsp:sp>
    <dsp:sp modelId="{4A1B2CD5-D0F7-9F4C-9C44-B749BAD07AB9}">
      <dsp:nvSpPr>
        <dsp:cNvPr id="0" name=""/>
        <dsp:cNvSpPr/>
      </dsp:nvSpPr>
      <dsp:spPr>
        <a:xfrm>
          <a:off x="2263031" y="3876851"/>
          <a:ext cx="2057300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C6547-09B9-E741-845E-6022C666E372}">
      <dsp:nvSpPr>
        <dsp:cNvPr id="0" name=""/>
        <dsp:cNvSpPr/>
      </dsp:nvSpPr>
      <dsp:spPr>
        <a:xfrm>
          <a:off x="4526062" y="996701"/>
          <a:ext cx="2057300" cy="2880221"/>
        </a:xfrm>
        <a:prstGeom prst="rect">
          <a:avLst/>
        </a:prstGeom>
        <a:solidFill>
          <a:srgbClr val="0C155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395" tIns="330200" rIns="160395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ASSIGNING ROLES</a:t>
          </a:r>
        </a:p>
      </dsp:txBody>
      <dsp:txXfrm>
        <a:off x="4526062" y="2091185"/>
        <a:ext cx="2057300" cy="1728132"/>
      </dsp:txXfrm>
    </dsp:sp>
    <dsp:sp modelId="{9A047917-9B91-E64B-ABEF-BF63A00366AE}">
      <dsp:nvSpPr>
        <dsp:cNvPr id="0" name=""/>
        <dsp:cNvSpPr/>
      </dsp:nvSpPr>
      <dsp:spPr>
        <a:xfrm>
          <a:off x="5122679" y="1284723"/>
          <a:ext cx="864066" cy="864066"/>
        </a:xfrm>
        <a:prstGeom prst="ellipse">
          <a:avLst/>
        </a:prstGeom>
        <a:solidFill>
          <a:srgbClr val="2C9CD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66" tIns="12700" rIns="67366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3</a:t>
          </a:r>
        </a:p>
      </dsp:txBody>
      <dsp:txXfrm>
        <a:off x="5249219" y="1411263"/>
        <a:ext cx="610986" cy="610986"/>
      </dsp:txXfrm>
    </dsp:sp>
    <dsp:sp modelId="{24C35FCC-C26E-6E44-9052-745138021290}">
      <dsp:nvSpPr>
        <dsp:cNvPr id="0" name=""/>
        <dsp:cNvSpPr/>
      </dsp:nvSpPr>
      <dsp:spPr>
        <a:xfrm>
          <a:off x="4526062" y="3876851"/>
          <a:ext cx="2057300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6DB4A-977F-9F4E-812B-5D1028442B9D}">
      <dsp:nvSpPr>
        <dsp:cNvPr id="0" name=""/>
        <dsp:cNvSpPr/>
      </dsp:nvSpPr>
      <dsp:spPr>
        <a:xfrm>
          <a:off x="0" y="1086643"/>
          <a:ext cx="1928812" cy="2700337"/>
        </a:xfrm>
        <a:prstGeom prst="rect">
          <a:avLst/>
        </a:prstGeom>
        <a:solidFill>
          <a:srgbClr val="0C155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378" tIns="330200" rIns="150378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YOUR </a:t>
          </a:r>
          <a:br>
            <a:rPr lang="en-US" sz="1500" b="1" kern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</a:br>
          <a:r>
            <a:rPr lang="en-US" sz="1500" b="1" kern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PROCEDURES DASHBOARD</a:t>
          </a:r>
        </a:p>
      </dsp:txBody>
      <dsp:txXfrm>
        <a:off x="0" y="2112772"/>
        <a:ext cx="1928812" cy="1620202"/>
      </dsp:txXfrm>
    </dsp:sp>
    <dsp:sp modelId="{F280973D-5840-2B41-BC26-7AD6A844C165}">
      <dsp:nvSpPr>
        <dsp:cNvPr id="0" name=""/>
        <dsp:cNvSpPr/>
      </dsp:nvSpPr>
      <dsp:spPr>
        <a:xfrm>
          <a:off x="559355" y="1356677"/>
          <a:ext cx="810101" cy="810101"/>
        </a:xfrm>
        <a:prstGeom prst="ellipse">
          <a:avLst/>
        </a:prstGeom>
        <a:solidFill>
          <a:srgbClr val="2C9CD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59" tIns="12700" rIns="63159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1</a:t>
          </a:r>
          <a:endParaRPr lang="en-US" sz="3900" kern="1200" dirty="0"/>
        </a:p>
      </dsp:txBody>
      <dsp:txXfrm>
        <a:off x="677992" y="1475314"/>
        <a:ext cx="572827" cy="572827"/>
      </dsp:txXfrm>
    </dsp:sp>
    <dsp:sp modelId="{4A1B2CD5-D0F7-9F4C-9C44-B749BAD07AB9}">
      <dsp:nvSpPr>
        <dsp:cNvPr id="0" name=""/>
        <dsp:cNvSpPr/>
      </dsp:nvSpPr>
      <dsp:spPr>
        <a:xfrm>
          <a:off x="0" y="3786909"/>
          <a:ext cx="192881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C162A-4E9E-BB42-8146-61B90BBF898E}">
      <dsp:nvSpPr>
        <dsp:cNvPr id="0" name=""/>
        <dsp:cNvSpPr/>
      </dsp:nvSpPr>
      <dsp:spPr>
        <a:xfrm>
          <a:off x="2121693" y="1086643"/>
          <a:ext cx="1928812" cy="2700337"/>
        </a:xfrm>
        <a:prstGeom prst="rect">
          <a:avLst/>
        </a:prstGeom>
        <a:solidFill>
          <a:srgbClr val="0C155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378" tIns="330200" rIns="150378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YOUR </a:t>
          </a:r>
          <a:br>
            <a:rPr lang="en-US" sz="1500" b="1" kern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</a:br>
          <a:r>
            <a:rPr lang="en-US" sz="1500" b="1" kern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STAKEHOLDERS DASHBOARD</a:t>
          </a:r>
        </a:p>
      </dsp:txBody>
      <dsp:txXfrm>
        <a:off x="2121693" y="2112772"/>
        <a:ext cx="1928812" cy="1620202"/>
      </dsp:txXfrm>
    </dsp:sp>
    <dsp:sp modelId="{711E6434-1052-E744-9789-F3B1115B0AD4}">
      <dsp:nvSpPr>
        <dsp:cNvPr id="0" name=""/>
        <dsp:cNvSpPr/>
      </dsp:nvSpPr>
      <dsp:spPr>
        <a:xfrm>
          <a:off x="2681049" y="1356677"/>
          <a:ext cx="810101" cy="810101"/>
        </a:xfrm>
        <a:prstGeom prst="ellipse">
          <a:avLst/>
        </a:prstGeom>
        <a:solidFill>
          <a:srgbClr val="2C9CD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59" tIns="12700" rIns="63159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2</a:t>
          </a:r>
        </a:p>
      </dsp:txBody>
      <dsp:txXfrm>
        <a:off x="2799686" y="1475314"/>
        <a:ext cx="572827" cy="572827"/>
      </dsp:txXfrm>
    </dsp:sp>
    <dsp:sp modelId="{18A29ACE-5A05-304B-8186-B1DCA8903293}">
      <dsp:nvSpPr>
        <dsp:cNvPr id="0" name=""/>
        <dsp:cNvSpPr/>
      </dsp:nvSpPr>
      <dsp:spPr>
        <a:xfrm>
          <a:off x="2121693" y="3786909"/>
          <a:ext cx="192881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C4203-721B-E143-A4AC-F8259B1F014B}">
      <dsp:nvSpPr>
        <dsp:cNvPr id="0" name=""/>
        <dsp:cNvSpPr/>
      </dsp:nvSpPr>
      <dsp:spPr>
        <a:xfrm>
          <a:off x="4243387" y="1086643"/>
          <a:ext cx="1928812" cy="2700337"/>
        </a:xfrm>
        <a:prstGeom prst="rect">
          <a:avLst/>
        </a:prstGeom>
        <a:solidFill>
          <a:srgbClr val="0C155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378" tIns="330200" rIns="150378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SEARCH</a:t>
          </a:r>
        </a:p>
      </dsp:txBody>
      <dsp:txXfrm>
        <a:off x="4243387" y="2112772"/>
        <a:ext cx="1928812" cy="1620202"/>
      </dsp:txXfrm>
    </dsp:sp>
    <dsp:sp modelId="{0415DC02-F4ED-CB4C-BE00-275DF7D7A02A}">
      <dsp:nvSpPr>
        <dsp:cNvPr id="0" name=""/>
        <dsp:cNvSpPr/>
      </dsp:nvSpPr>
      <dsp:spPr>
        <a:xfrm>
          <a:off x="4802743" y="1356677"/>
          <a:ext cx="810101" cy="810101"/>
        </a:xfrm>
        <a:prstGeom prst="ellipse">
          <a:avLst/>
        </a:prstGeom>
        <a:solidFill>
          <a:srgbClr val="2C9CD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59" tIns="12700" rIns="63159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3</a:t>
          </a:r>
        </a:p>
      </dsp:txBody>
      <dsp:txXfrm>
        <a:off x="4921380" y="1475314"/>
        <a:ext cx="572827" cy="572827"/>
      </dsp:txXfrm>
    </dsp:sp>
    <dsp:sp modelId="{48489BDC-7777-D649-A6C3-05D54D4B1E6B}">
      <dsp:nvSpPr>
        <dsp:cNvPr id="0" name=""/>
        <dsp:cNvSpPr/>
      </dsp:nvSpPr>
      <dsp:spPr>
        <a:xfrm>
          <a:off x="4243387" y="3786909"/>
          <a:ext cx="192881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61AA4-7F53-4D48-B6B6-36198C83E0E8}">
      <dsp:nvSpPr>
        <dsp:cNvPr id="0" name=""/>
        <dsp:cNvSpPr/>
      </dsp:nvSpPr>
      <dsp:spPr>
        <a:xfrm>
          <a:off x="0" y="8731"/>
          <a:ext cx="1928812" cy="2700337"/>
        </a:xfrm>
        <a:prstGeom prst="rect">
          <a:avLst/>
        </a:prstGeom>
        <a:solidFill>
          <a:srgbClr val="0C155B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378" tIns="330200" rIns="15037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CREATING NOTIFICATIONS OF CHANGES</a:t>
          </a:r>
        </a:p>
      </dsp:txBody>
      <dsp:txXfrm>
        <a:off x="0" y="1034859"/>
        <a:ext cx="1928812" cy="1620202"/>
      </dsp:txXfrm>
    </dsp:sp>
    <dsp:sp modelId="{C5A2F274-8772-664E-B4CF-D4DC125E041B}">
      <dsp:nvSpPr>
        <dsp:cNvPr id="0" name=""/>
        <dsp:cNvSpPr/>
      </dsp:nvSpPr>
      <dsp:spPr>
        <a:xfrm>
          <a:off x="559355" y="278765"/>
          <a:ext cx="810101" cy="810101"/>
        </a:xfrm>
        <a:prstGeom prst="ellipse">
          <a:avLst/>
        </a:prstGeom>
        <a:solidFill>
          <a:srgbClr val="2C9CD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59" tIns="12700" rIns="63159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1</a:t>
          </a:r>
        </a:p>
      </dsp:txBody>
      <dsp:txXfrm>
        <a:off x="677992" y="397402"/>
        <a:ext cx="572827" cy="572827"/>
      </dsp:txXfrm>
    </dsp:sp>
    <dsp:sp modelId="{850FBEA8-966D-B84D-8F04-FE423C886F3B}">
      <dsp:nvSpPr>
        <dsp:cNvPr id="0" name=""/>
        <dsp:cNvSpPr/>
      </dsp:nvSpPr>
      <dsp:spPr>
        <a:xfrm>
          <a:off x="0" y="2708996"/>
          <a:ext cx="192881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6DB4A-977F-9F4E-812B-5D1028442B9D}">
      <dsp:nvSpPr>
        <dsp:cNvPr id="0" name=""/>
        <dsp:cNvSpPr/>
      </dsp:nvSpPr>
      <dsp:spPr>
        <a:xfrm>
          <a:off x="2121693" y="8731"/>
          <a:ext cx="1928812" cy="2700337"/>
        </a:xfrm>
        <a:prstGeom prst="rect">
          <a:avLst/>
        </a:prstGeom>
        <a:solidFill>
          <a:srgbClr val="0C155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378" tIns="330200" rIns="15037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IN-APP NOTIFICATIONS</a:t>
          </a:r>
        </a:p>
      </dsp:txBody>
      <dsp:txXfrm>
        <a:off x="2121693" y="1034859"/>
        <a:ext cx="1928812" cy="1620202"/>
      </dsp:txXfrm>
    </dsp:sp>
    <dsp:sp modelId="{F280973D-5840-2B41-BC26-7AD6A844C165}">
      <dsp:nvSpPr>
        <dsp:cNvPr id="0" name=""/>
        <dsp:cNvSpPr/>
      </dsp:nvSpPr>
      <dsp:spPr>
        <a:xfrm>
          <a:off x="2681049" y="278765"/>
          <a:ext cx="810101" cy="810101"/>
        </a:xfrm>
        <a:prstGeom prst="ellipse">
          <a:avLst/>
        </a:prstGeom>
        <a:solidFill>
          <a:srgbClr val="2C9CD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59" tIns="12700" rIns="63159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2</a:t>
          </a:r>
        </a:p>
      </dsp:txBody>
      <dsp:txXfrm>
        <a:off x="2799686" y="397402"/>
        <a:ext cx="572827" cy="572827"/>
      </dsp:txXfrm>
    </dsp:sp>
    <dsp:sp modelId="{4A1B2CD5-D0F7-9F4C-9C44-B749BAD07AB9}">
      <dsp:nvSpPr>
        <dsp:cNvPr id="0" name=""/>
        <dsp:cNvSpPr/>
      </dsp:nvSpPr>
      <dsp:spPr>
        <a:xfrm>
          <a:off x="2121693" y="2708996"/>
          <a:ext cx="192881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C162A-4E9E-BB42-8146-61B90BBF898E}">
      <dsp:nvSpPr>
        <dsp:cNvPr id="0" name=""/>
        <dsp:cNvSpPr/>
      </dsp:nvSpPr>
      <dsp:spPr>
        <a:xfrm>
          <a:off x="4243387" y="8731"/>
          <a:ext cx="1928812" cy="2700337"/>
        </a:xfrm>
        <a:prstGeom prst="rect">
          <a:avLst/>
        </a:prstGeom>
        <a:solidFill>
          <a:srgbClr val="0C155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378" tIns="330200" rIns="15037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DAILY ‘CHANGE NEWS’</a:t>
          </a:r>
        </a:p>
      </dsp:txBody>
      <dsp:txXfrm>
        <a:off x="4243387" y="1034859"/>
        <a:ext cx="1928812" cy="1620202"/>
      </dsp:txXfrm>
    </dsp:sp>
    <dsp:sp modelId="{711E6434-1052-E744-9789-F3B1115B0AD4}">
      <dsp:nvSpPr>
        <dsp:cNvPr id="0" name=""/>
        <dsp:cNvSpPr/>
      </dsp:nvSpPr>
      <dsp:spPr>
        <a:xfrm>
          <a:off x="4802743" y="278765"/>
          <a:ext cx="810101" cy="810101"/>
        </a:xfrm>
        <a:prstGeom prst="ellipse">
          <a:avLst/>
        </a:prstGeom>
        <a:solidFill>
          <a:srgbClr val="2C9CD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59" tIns="12700" rIns="63159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3</a:t>
          </a:r>
        </a:p>
      </dsp:txBody>
      <dsp:txXfrm>
        <a:off x="4921380" y="397402"/>
        <a:ext cx="572827" cy="572827"/>
      </dsp:txXfrm>
    </dsp:sp>
    <dsp:sp modelId="{18A29ACE-5A05-304B-8186-B1DCA8903293}">
      <dsp:nvSpPr>
        <dsp:cNvPr id="0" name=""/>
        <dsp:cNvSpPr/>
      </dsp:nvSpPr>
      <dsp:spPr>
        <a:xfrm>
          <a:off x="4243387" y="2708996"/>
          <a:ext cx="192881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6DB4A-977F-9F4E-812B-5D1028442B9D}">
      <dsp:nvSpPr>
        <dsp:cNvPr id="0" name=""/>
        <dsp:cNvSpPr/>
      </dsp:nvSpPr>
      <dsp:spPr>
        <a:xfrm>
          <a:off x="753" y="0"/>
          <a:ext cx="2938425" cy="1923585"/>
        </a:xfrm>
        <a:prstGeom prst="rect">
          <a:avLst/>
        </a:prstGeom>
        <a:solidFill>
          <a:srgbClr val="0C155B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091" tIns="330200" rIns="229091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PROFILE &amp; PASSWORD</a:t>
          </a:r>
        </a:p>
      </dsp:txBody>
      <dsp:txXfrm>
        <a:off x="753" y="730962"/>
        <a:ext cx="2938425" cy="1154150"/>
      </dsp:txXfrm>
    </dsp:sp>
    <dsp:sp modelId="{F280973D-5840-2B41-BC26-7AD6A844C165}">
      <dsp:nvSpPr>
        <dsp:cNvPr id="0" name=""/>
        <dsp:cNvSpPr/>
      </dsp:nvSpPr>
      <dsp:spPr>
        <a:xfrm>
          <a:off x="1181428" y="192358"/>
          <a:ext cx="577075" cy="577075"/>
        </a:xfrm>
        <a:prstGeom prst="ellipse">
          <a:avLst/>
        </a:prstGeom>
        <a:solidFill>
          <a:srgbClr val="2C9CD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91" tIns="12700" rIns="44991" bIns="1270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1</a:t>
          </a:r>
        </a:p>
      </dsp:txBody>
      <dsp:txXfrm>
        <a:off x="1265939" y="276869"/>
        <a:ext cx="408053" cy="408053"/>
      </dsp:txXfrm>
    </dsp:sp>
    <dsp:sp modelId="{4A1B2CD5-D0F7-9F4C-9C44-B749BAD07AB9}">
      <dsp:nvSpPr>
        <dsp:cNvPr id="0" name=""/>
        <dsp:cNvSpPr/>
      </dsp:nvSpPr>
      <dsp:spPr>
        <a:xfrm>
          <a:off x="753" y="1923512"/>
          <a:ext cx="293842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98B70-1641-1C4E-A24E-99454F901BE6}">
      <dsp:nvSpPr>
        <dsp:cNvPr id="0" name=""/>
        <dsp:cNvSpPr/>
      </dsp:nvSpPr>
      <dsp:spPr>
        <a:xfrm>
          <a:off x="3233021" y="0"/>
          <a:ext cx="2938425" cy="1923585"/>
        </a:xfrm>
        <a:prstGeom prst="rect">
          <a:avLst/>
        </a:prstGeom>
        <a:solidFill>
          <a:srgbClr val="0C155B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091" tIns="330200" rIns="229091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USER SETTINGS</a:t>
          </a:r>
        </a:p>
      </dsp:txBody>
      <dsp:txXfrm>
        <a:off x="3233021" y="730962"/>
        <a:ext cx="2938425" cy="1154150"/>
      </dsp:txXfrm>
    </dsp:sp>
    <dsp:sp modelId="{42A97531-4F8E-844D-A71E-AF02D339EE3E}">
      <dsp:nvSpPr>
        <dsp:cNvPr id="0" name=""/>
        <dsp:cNvSpPr/>
      </dsp:nvSpPr>
      <dsp:spPr>
        <a:xfrm>
          <a:off x="4413696" y="192358"/>
          <a:ext cx="577075" cy="577075"/>
        </a:xfrm>
        <a:prstGeom prst="ellipse">
          <a:avLst/>
        </a:prstGeom>
        <a:solidFill>
          <a:srgbClr val="2C9CD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91" tIns="12700" rIns="44991" bIns="1270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2</a:t>
          </a:r>
          <a:endParaRPr lang="en-US" sz="2700" kern="1200" dirty="0"/>
        </a:p>
      </dsp:txBody>
      <dsp:txXfrm>
        <a:off x="4498207" y="276869"/>
        <a:ext cx="408053" cy="408053"/>
      </dsp:txXfrm>
    </dsp:sp>
    <dsp:sp modelId="{2D6C0572-5E83-D541-A719-CFE889EC2F7C}">
      <dsp:nvSpPr>
        <dsp:cNvPr id="0" name=""/>
        <dsp:cNvSpPr/>
      </dsp:nvSpPr>
      <dsp:spPr>
        <a:xfrm>
          <a:off x="3233021" y="1923512"/>
          <a:ext cx="293842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B3D4A-00C8-C24A-98BC-658D6A26E006}" type="datetimeFigureOut">
              <a:rPr lang="en-US" smtClean="0"/>
              <a:t>4/12/23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EE9F6-E0C6-5840-8DFA-C58CE5AD9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3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9D74C-6B33-8945-A431-8821AE3BFF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4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05C3A-7CF2-123E-23A8-45771BDED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4F56DC-83D0-E9BC-A263-1BD3B72EE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BD077-6D47-F750-8EEA-575D11D7E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0DDE-D10B-CD43-A750-AA1894621555}" type="datetime1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2EF43-8F1A-51A1-B27C-889BE7580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A966F-D10E-F11F-D526-C707DAAE0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6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8F13C-565E-29CA-75B3-76F635D0E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47FC91-8FA2-D925-7748-9BA757CCD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78CAB-5F19-A102-48E0-1AE25EC33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31A1-1CCB-1A45-98B3-D93D8981086D}" type="datetime1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4F040-51AB-F306-5CEA-ED8DE05C1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412D2-DFA3-C217-D77C-3F15A2DF7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6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307386-139E-38C2-DC2B-55308F26F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4B94A-F8A7-E7A5-4834-05EF5588C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77BAF-FCE0-2C40-05B4-A6D4AC47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AC31-4183-C34A-99A5-ABBBCB77998C}" type="datetime1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E302E-69B8-34AC-81BE-B3722D44F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05094-C8DF-9D69-F2E4-E7C7F9693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73F08-A5BA-3EF0-F68C-212C8BC6C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1DFA0-C86F-8182-7933-13DDA5027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F59C1-C3CA-5911-333E-DE5803BC9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F4BD7-6533-DB4A-90DC-3B6BCD3768D4}" type="datetime1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723BA-A819-6D16-78B6-2DEB82E73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E19CB-BDFD-8545-591A-9E97CC5E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5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DE558-EA7B-BE61-5850-335EA5E4F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2B47F-F323-C236-37F4-83EFB7E22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35DAE-6254-2663-37B6-ABB5EDB3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2215-2C13-4A4B-BD55-243A842E3588}" type="datetime1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CF6A9-AFD3-086F-5AF4-365E8177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E8748-C10F-4C0D-D5A4-4B0CA692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75AA-0DDD-84D8-B2AB-7E7447F41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8977D-FE96-FB4B-6C4E-32CAB2880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017547-CE93-5726-9B1B-064C5DDF0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C872D-1FB4-AD3C-DE27-22D69E242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D362-9537-184F-A8FE-72ACA217A0F5}" type="datetime1">
              <a:rPr lang="en-US" smtClean="0"/>
              <a:t>4/12/23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98F5F-2CC0-571E-62D5-63E8C7FFB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DF403-23E9-EF29-F797-27813438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41DFA-65AD-D809-11D1-06D8FED99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801D1-DD97-0F30-608A-AA8C036FB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75983-22C1-EA53-3694-E899E48C7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EAF0F-4C62-52BA-9BB0-81C122739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3CD597-4581-87B5-1B49-30ADF83B8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23F306-2594-06E3-5B74-730AF4BE0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F987-989C-F249-9C5D-E14753F2D3BC}" type="datetime1">
              <a:rPr lang="en-US" smtClean="0"/>
              <a:t>4/12/23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D73376-2574-AF3A-7922-74CE5F81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19B7C7-983A-6417-CAB4-890672EA1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8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73D7-B9F7-3586-94FB-1834B4F69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2850CE-21BC-D67E-B881-B7753E321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4A31-D1C2-7A45-B014-0A38FD0D4517}" type="datetime1">
              <a:rPr lang="en-US" smtClean="0"/>
              <a:t>4/12/23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3222F0-541C-CB92-0323-F28E53E55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DB9A0-DC43-EFA2-AA9B-C2BFE7973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6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79BAB9-333D-7984-E8D5-F961DEA4E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03FB-9636-424A-B483-1930BD964041}" type="datetime1">
              <a:rPr lang="en-US" smtClean="0"/>
              <a:t>4/12/23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E38D7-2993-039C-5724-F3A51EFC4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677F0-D1AE-C472-54C0-ABE542B48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1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B19BE-3B38-9099-E60D-0876475E1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EED3F-F349-FBD0-49BB-62E08118D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E96903-289D-D026-739D-B6104D98C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A807F-48D3-ACB1-CA4A-923299A38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A2EF-FB15-EB41-9815-FF264F16A6C8}" type="datetime1">
              <a:rPr lang="en-US" smtClean="0"/>
              <a:t>4/12/23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02ED6-191A-A649-C594-263C4094D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26C2F-DA9C-92AA-5C9E-FF0B72BB0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6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763C9-4C19-FA03-BC13-1F9695D7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AEC891-5FD6-CBD3-4A00-0D0D4A869C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2D491-639B-E583-6A85-2E76748E0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C1A22-516A-DBB3-A44E-BD290212A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22E-7F8D-0147-A314-93D8589F6FF4}" type="datetime1">
              <a:rPr lang="en-US" smtClean="0"/>
              <a:t>4/12/23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57224-A0B2-72C4-5AA1-FFA6205A8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218C4-52B3-9B34-DF0A-BC97FFC3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4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28F720-E8EF-35A4-459F-4B909F73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EA493-7834-211A-4CF5-A029CAE8C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481BB-A89B-AB00-CC01-2674469F0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95DC2-D691-FC4F-ABE0-9ED8F1D85B27}" type="datetime1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91C5B-3432-4706-EB17-0EB481F2D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7F946-BB9C-8F1F-A0BA-3CB2BC679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8B570-2860-844C-BFAC-C2675D7FC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4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slide" Target="slide2.xml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8.jpg"/><Relationship Id="rId3" Type="http://schemas.openxmlformats.org/officeDocument/2006/relationships/slide" Target="slide2.xml"/><Relationship Id="rId7" Type="http://schemas.openxmlformats.org/officeDocument/2006/relationships/image" Target="../media/image20.png"/><Relationship Id="rId12" Type="http://schemas.openxmlformats.org/officeDocument/2006/relationships/hyperlink" Target="https://elizabethandjane.ca/photography/branding/" TargetMode="External"/><Relationship Id="rId2" Type="http://schemas.openxmlformats.org/officeDocument/2006/relationships/image" Target="../media/image32.png"/><Relationship Id="rId16" Type="http://schemas.openxmlformats.org/officeDocument/2006/relationships/hyperlink" Target="https://dsd3rmhotmx78.cloudfront.net/vi/kinh-doanh-ng%C6%B0%E1%BB%9Di-%C4%91%C3%A0n-%C3%B4ng-c%C3%A0-v%E1%BA%A1t-3074325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11" Type="http://schemas.openxmlformats.org/officeDocument/2006/relationships/image" Target="../media/image37.jpg"/><Relationship Id="rId5" Type="http://schemas.openxmlformats.org/officeDocument/2006/relationships/image" Target="../media/image34.png"/><Relationship Id="rId15" Type="http://schemas.openxmlformats.org/officeDocument/2006/relationships/image" Target="../media/image39.jpg"/><Relationship Id="rId10" Type="http://schemas.openxmlformats.org/officeDocument/2006/relationships/hyperlink" Target="https://www.flickr.com/photos/richpat2/38251159285/in/photostream/" TargetMode="External"/><Relationship Id="rId4" Type="http://schemas.openxmlformats.org/officeDocument/2006/relationships/image" Target="../media/image33.png"/><Relationship Id="rId9" Type="http://schemas.openxmlformats.org/officeDocument/2006/relationships/image" Target="../media/image36.jpg"/><Relationship Id="rId14" Type="http://schemas.openxmlformats.org/officeDocument/2006/relationships/hyperlink" Target="https://pixabay.com/en/woman-black-businesswoman-young-868518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slide" Target="slide2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microsoft.com/office/2007/relationships/hdphoto" Target="../media/hdphoto2.wdp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6.xml"/><Relationship Id="rId7" Type="http://schemas.openxmlformats.org/officeDocument/2006/relationships/slide" Target="slide2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1.png"/><Relationship Id="rId7" Type="http://schemas.openxmlformats.org/officeDocument/2006/relationships/image" Target="../media/image4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46.png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microsoft.com/office/2007/relationships/hdphoto" Target="../media/hdphoto2.wdp"/><Relationship Id="rId3" Type="http://schemas.openxmlformats.org/officeDocument/2006/relationships/diagramLayout" Target="../diagrams/layout7.xml"/><Relationship Id="rId7" Type="http://schemas.openxmlformats.org/officeDocument/2006/relationships/image" Target="../media/image12.png"/><Relationship Id="rId12" Type="http://schemas.openxmlformats.org/officeDocument/2006/relationships/image" Target="../media/image2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11" Type="http://schemas.openxmlformats.org/officeDocument/2006/relationships/image" Target="../media/image52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35.png"/><Relationship Id="rId4" Type="http://schemas.openxmlformats.org/officeDocument/2006/relationships/diagramQuickStyle" Target="../diagrams/quickStyle7.xml"/><Relationship Id="rId9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diagramLayout" Target="../diagrams/layout8.xml"/><Relationship Id="rId7" Type="http://schemas.openxmlformats.org/officeDocument/2006/relationships/image" Target="../media/image1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1.png"/><Relationship Id="rId7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diagramLayout" Target="../diagrams/layout9.xml"/><Relationship Id="rId7" Type="http://schemas.openxmlformats.org/officeDocument/2006/relationships/image" Target="../media/image1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11" Type="http://schemas.openxmlformats.org/officeDocument/2006/relationships/image" Target="../media/image56.png"/><Relationship Id="rId5" Type="http://schemas.openxmlformats.org/officeDocument/2006/relationships/diagramColors" Target="../diagrams/colors9.xml"/><Relationship Id="rId10" Type="http://schemas.openxmlformats.org/officeDocument/2006/relationships/image" Target="../media/image35.png"/><Relationship Id="rId4" Type="http://schemas.openxmlformats.org/officeDocument/2006/relationships/diagramQuickStyle" Target="../diagrams/quickStyle9.xml"/><Relationship Id="rId9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slide" Target="slide2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slide" Target="slide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slide" Target="slide2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B09E05-DB74-2895-80F8-94A0B01E4E00}"/>
              </a:ext>
            </a:extLst>
          </p:cNvPr>
          <p:cNvSpPr txBox="1"/>
          <p:nvPr/>
        </p:nvSpPr>
        <p:spPr>
          <a:xfrm>
            <a:off x="660042" y="2945176"/>
            <a:ext cx="2878688" cy="2757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USER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GUIDE 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8B5F60F3-2BAE-6FB9-95BB-6095286682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51" t="3362"/>
          <a:stretch/>
        </p:blipFill>
        <p:spPr>
          <a:xfrm>
            <a:off x="4775217" y="3123410"/>
            <a:ext cx="3147413" cy="610920"/>
          </a:xfrm>
          <a:prstGeom prst="rect">
            <a:avLst/>
          </a:prstGeom>
        </p:spPr>
      </p:pic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07314E4E-2750-1B46-AA14-8AA5E1AF42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6084" b="648"/>
          <a:stretch/>
        </p:blipFill>
        <p:spPr>
          <a:xfrm>
            <a:off x="8266414" y="1578371"/>
            <a:ext cx="3141973" cy="3701260"/>
          </a:xfrm>
          <a:prstGeom prst="rect">
            <a:avLst/>
          </a:prstGeom>
        </p:spPr>
      </p:pic>
      <p:sp>
        <p:nvSpPr>
          <p:cNvPr id="5" name="Tri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617AF87-CFE1-8A8B-D9A2-F7D23342A58B}"/>
              </a:ext>
            </a:extLst>
          </p:cNvPr>
          <p:cNvSpPr/>
          <p:nvPr/>
        </p:nvSpPr>
        <p:spPr>
          <a:xfrm rot="5400000">
            <a:off x="718621" y="6143330"/>
            <a:ext cx="494203" cy="426038"/>
          </a:xfrm>
          <a:prstGeom prst="triangle">
            <a:avLst/>
          </a:prstGeom>
          <a:solidFill>
            <a:srgbClr val="2C9CD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91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F88D2-7E91-32B9-9A0E-9DA3C21DC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4487587" cy="1600200"/>
          </a:xfrm>
        </p:spPr>
        <p:txBody>
          <a:bodyPr>
            <a:normAutofit/>
          </a:bodyPr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ADDING </a:t>
            </a:r>
            <a:b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SUB-GOAL INFORMATION</a:t>
            </a:r>
            <a:endParaRPr lang="en-US" b="1" u="sng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FBFAC-4A09-A2D4-CC4B-D7F6F8B40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058783" cy="3811588"/>
          </a:xfrm>
        </p:spPr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After adding a sub-goal, users have the </a:t>
            </a:r>
            <a:r>
              <a:rPr lang="en-US" b="1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option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 add sub-goal information:</a:t>
            </a: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SUB-GOAL TEAM OWNER</a:t>
            </a: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SUB-GOAL STATUS</a:t>
            </a: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SUB-GOAL OWNER</a:t>
            </a: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SUB-GOAL TEXT</a:t>
            </a:r>
          </a:p>
          <a:p>
            <a:pPr>
              <a:spcAft>
                <a:spcPts val="1200"/>
              </a:spcAft>
            </a:pP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SUB-GOAL RESOURCES</a:t>
            </a:r>
            <a:b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(FILES &amp; LINKS)</a:t>
            </a: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SUB-GOAL MOMENTS OF TRUTH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395E62D-3854-D1D5-5FCF-C1064CA5FB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51" t="31845" r="5274"/>
          <a:stretch/>
        </p:blipFill>
        <p:spPr>
          <a:xfrm>
            <a:off x="5006899" y="2090860"/>
            <a:ext cx="6148832" cy="4142672"/>
          </a:xfrm>
          <a:prstGeom prst="rect">
            <a:avLst/>
          </a:prstGeom>
          <a:ln w="38100">
            <a:solidFill>
              <a:srgbClr val="0C155B"/>
            </a:solidFill>
          </a:ln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4F83623-4886-EFBB-8D65-9AA7BC422B1A}"/>
              </a:ext>
            </a:extLst>
          </p:cNvPr>
          <p:cNvCxnSpPr>
            <a:cxnSpLocks/>
          </p:cNvCxnSpPr>
          <p:nvPr/>
        </p:nvCxnSpPr>
        <p:spPr>
          <a:xfrm>
            <a:off x="3631096" y="2776654"/>
            <a:ext cx="1140929" cy="0"/>
          </a:xfrm>
          <a:prstGeom prst="straightConnector1">
            <a:avLst/>
          </a:prstGeom>
          <a:ln w="38100">
            <a:solidFill>
              <a:srgbClr val="2C9C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DCDA1484-5FD0-C8BB-6263-9EF77D9BB7C1}"/>
              </a:ext>
            </a:extLst>
          </p:cNvPr>
          <p:cNvCxnSpPr>
            <a:cxnSpLocks/>
          </p:cNvCxnSpPr>
          <p:nvPr/>
        </p:nvCxnSpPr>
        <p:spPr>
          <a:xfrm flipV="1">
            <a:off x="2941983" y="2776368"/>
            <a:ext cx="1806880" cy="337893"/>
          </a:xfrm>
          <a:prstGeom prst="bentConnector3">
            <a:avLst/>
          </a:prstGeom>
          <a:ln w="38100">
            <a:solidFill>
              <a:srgbClr val="2C9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79E164C2-385A-CE98-E5BC-6DB4C9140944}"/>
              </a:ext>
            </a:extLst>
          </p:cNvPr>
          <p:cNvCxnSpPr>
            <a:cxnSpLocks/>
          </p:cNvCxnSpPr>
          <p:nvPr/>
        </p:nvCxnSpPr>
        <p:spPr>
          <a:xfrm flipV="1">
            <a:off x="2941983" y="2776368"/>
            <a:ext cx="1806880" cy="652632"/>
          </a:xfrm>
          <a:prstGeom prst="bentConnector3">
            <a:avLst/>
          </a:prstGeom>
          <a:ln w="38100">
            <a:solidFill>
              <a:srgbClr val="2C9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E4589E4-BE0C-A89D-34EA-3BC4DB5BF33C}"/>
              </a:ext>
            </a:extLst>
          </p:cNvPr>
          <p:cNvCxnSpPr>
            <a:cxnSpLocks/>
          </p:cNvCxnSpPr>
          <p:nvPr/>
        </p:nvCxnSpPr>
        <p:spPr>
          <a:xfrm>
            <a:off x="2716696" y="3821152"/>
            <a:ext cx="2032167" cy="0"/>
          </a:xfrm>
          <a:prstGeom prst="straightConnector1">
            <a:avLst/>
          </a:prstGeom>
          <a:ln w="38100">
            <a:solidFill>
              <a:srgbClr val="2C9C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02DFAB3-DE64-1DE0-0DED-E7516EB9A066}"/>
              </a:ext>
            </a:extLst>
          </p:cNvPr>
          <p:cNvCxnSpPr>
            <a:cxnSpLocks/>
          </p:cNvCxnSpPr>
          <p:nvPr/>
        </p:nvCxnSpPr>
        <p:spPr>
          <a:xfrm>
            <a:off x="3490332" y="4146000"/>
            <a:ext cx="1258530" cy="0"/>
          </a:xfrm>
          <a:prstGeom prst="straightConnector1">
            <a:avLst/>
          </a:prstGeom>
          <a:ln w="38100">
            <a:solidFill>
              <a:srgbClr val="2C9C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3FD35FB-095E-A7AB-B966-133FB1AC03CC}"/>
              </a:ext>
            </a:extLst>
          </p:cNvPr>
          <p:cNvCxnSpPr>
            <a:cxnSpLocks/>
          </p:cNvCxnSpPr>
          <p:nvPr/>
        </p:nvCxnSpPr>
        <p:spPr>
          <a:xfrm>
            <a:off x="4346713" y="4880049"/>
            <a:ext cx="425312" cy="0"/>
          </a:xfrm>
          <a:prstGeom prst="straightConnector1">
            <a:avLst/>
          </a:prstGeom>
          <a:ln w="38100">
            <a:solidFill>
              <a:srgbClr val="2C9C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FE407BF0-A147-EA72-C65C-5B900FE6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10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4283F47-53AE-D7E9-FF29-B45C55AFA860}"/>
              </a:ext>
            </a:extLst>
          </p:cNvPr>
          <p:cNvSpPr txBox="1"/>
          <p:nvPr/>
        </p:nvSpPr>
        <p:spPr>
          <a:xfrm>
            <a:off x="4772025" y="6311589"/>
            <a:ext cx="6856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EDITING SUB-GOAL INFORMATION</a:t>
            </a:r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E176058-EDF0-897B-8BBE-D596F9A3C3F5}"/>
              </a:ext>
            </a:extLst>
          </p:cNvPr>
          <p:cNvGrpSpPr/>
          <p:nvPr/>
        </p:nvGrpSpPr>
        <p:grpSpPr>
          <a:xfrm>
            <a:off x="150192" y="56577"/>
            <a:ext cx="602512" cy="801245"/>
            <a:chOff x="417829" y="1534096"/>
            <a:chExt cx="602512" cy="801245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46AD95F-EFCA-C245-E66C-0A7817BC4A35}"/>
                </a:ext>
              </a:extLst>
            </p:cNvPr>
            <p:cNvSpPr/>
            <p:nvPr/>
          </p:nvSpPr>
          <p:spPr>
            <a:xfrm>
              <a:off x="417829" y="1633462"/>
              <a:ext cx="602512" cy="602512"/>
            </a:xfrm>
            <a:prstGeom prst="ellipse">
              <a:avLst/>
            </a:prstGeom>
            <a:solidFill>
              <a:srgbClr val="2C9CDC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al 4">
              <a:extLst>
                <a:ext uri="{FF2B5EF4-FFF2-40B4-BE49-F238E27FC236}">
                  <a16:creationId xmlns:a16="http://schemas.microsoft.com/office/drawing/2014/main" id="{CAC53940-306C-0980-600D-D51BFA98B1BD}"/>
                </a:ext>
              </a:extLst>
            </p:cNvPr>
            <p:cNvSpPr txBox="1"/>
            <p:nvPr/>
          </p:nvSpPr>
          <p:spPr>
            <a:xfrm>
              <a:off x="506065" y="1534096"/>
              <a:ext cx="426040" cy="801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974" tIns="12700" rIns="46974" bIns="1270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3</a:t>
              </a:r>
            </a:p>
          </p:txBody>
        </p:sp>
      </p:grpSp>
      <p:sp>
        <p:nvSpPr>
          <p:cNvPr id="36" name="Triangle 35">
            <a:hlinkClick r:id="rId3" action="ppaction://hlinksldjump"/>
            <a:extLst>
              <a:ext uri="{FF2B5EF4-FFF2-40B4-BE49-F238E27FC236}">
                <a16:creationId xmlns:a16="http://schemas.microsoft.com/office/drawing/2014/main" id="{9CC26759-5E5A-92BD-0C37-FEFC0F8CEB6B}"/>
              </a:ext>
            </a:extLst>
          </p:cNvPr>
          <p:cNvSpPr/>
          <p:nvPr/>
        </p:nvSpPr>
        <p:spPr>
          <a:xfrm rot="16200000">
            <a:off x="200008" y="6143330"/>
            <a:ext cx="494203" cy="426038"/>
          </a:xfrm>
          <a:prstGeom prst="triangle">
            <a:avLst/>
          </a:prstGeom>
          <a:solidFill>
            <a:srgbClr val="0C1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riangle 3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B65BBAD-D95D-11F9-83DC-279ECBE456FF}"/>
              </a:ext>
            </a:extLst>
          </p:cNvPr>
          <p:cNvSpPr/>
          <p:nvPr/>
        </p:nvSpPr>
        <p:spPr>
          <a:xfrm rot="5400000">
            <a:off x="718621" y="6143330"/>
            <a:ext cx="494203" cy="426038"/>
          </a:xfrm>
          <a:prstGeom prst="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72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DE88FBE-C12A-47E5-D77D-A02563850E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54" r="951"/>
          <a:stretch/>
        </p:blipFill>
        <p:spPr>
          <a:xfrm>
            <a:off x="5356655" y="2210533"/>
            <a:ext cx="5995558" cy="29064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7F88D2-7E91-32B9-9A0E-9DA3C21DC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5030925" cy="1600200"/>
          </a:xfrm>
        </p:spPr>
        <p:txBody>
          <a:bodyPr>
            <a:noAutofit/>
          </a:bodyPr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ADDING</a:t>
            </a:r>
            <a:b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STAKEHOLDER INFORMATION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FBFAC-4A09-A2D4-CC4B-D7F6F8B40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528674" cy="3811588"/>
          </a:xfrm>
        </p:spPr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 a </a:t>
            </a:r>
            <a:r>
              <a:rPr lang="en-US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Stakeholder Page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users have the </a:t>
            </a:r>
            <a:r>
              <a:rPr lang="en-US" b="1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option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 share information about the stakeholder:</a:t>
            </a:r>
          </a:p>
          <a:p>
            <a:endParaRPr lang="en-US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STAKEHOLDER STRATEGY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 CLICKING </a:t>
            </a:r>
            <a:r>
              <a:rPr lang="en-US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Edit</a:t>
            </a: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STAKEHOLDER PERSONA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 CLICKING </a:t>
            </a:r>
            <a:r>
              <a:rPr lang="en-US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Create Persona</a:t>
            </a:r>
            <a:endParaRPr lang="en-US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9" name="Picture 12" descr="Mouse Cursor Png - Mac Cursor Hand Png, Transparent Png , Transparent Png  Image - PNGitem">
            <a:extLst>
              <a:ext uri="{FF2B5EF4-FFF2-40B4-BE49-F238E27FC236}">
                <a16:creationId xmlns:a16="http://schemas.microsoft.com/office/drawing/2014/main" id="{5F2AC731-03E2-00B3-A09B-27F5102AA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44" b="90000" l="8721" r="90000">
                        <a14:foregroundMark x1="9070" y1="38556" x2="9070" y2="46667"/>
                        <a14:foregroundMark x1="9070" y1="46667" x2="8837" y2="39333"/>
                        <a14:foregroundMark x1="8837" y1="39333" x2="8837" y2="39333"/>
                        <a14:foregroundMark x1="28256" y1="12667" x2="34884" y2="9444"/>
                        <a14:foregroundMark x1="34884" y1="9444" x2="27674" y2="12667"/>
                        <a14:backgroundMark x1="26512" y1="13333" x2="26512" y2="13333"/>
                        <a14:backgroundMark x1="26512" y1="13333" x2="26512" y2="13333"/>
                        <a14:backgroundMark x1="26744" y1="13333" x2="26744" y2="13333"/>
                        <a14:backgroundMark x1="26047" y1="13111" x2="27209" y2="13111"/>
                        <a14:backgroundMark x1="26977" y1="12889" x2="27442" y2="1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284" y="2592624"/>
            <a:ext cx="945056" cy="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Mouse Cursor Png - Mac Cursor Hand Png, Transparent Png , Transparent Png  Image - PNGitem">
            <a:extLst>
              <a:ext uri="{FF2B5EF4-FFF2-40B4-BE49-F238E27FC236}">
                <a16:creationId xmlns:a16="http://schemas.microsoft.com/office/drawing/2014/main" id="{C7E0DD6B-D16C-537A-EE53-271AF4EAB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44" b="90000" l="8721" r="90000">
                        <a14:foregroundMark x1="9070" y1="38556" x2="9070" y2="46667"/>
                        <a14:foregroundMark x1="9070" y1="46667" x2="8837" y2="39333"/>
                        <a14:foregroundMark x1="8837" y1="39333" x2="8837" y2="39333"/>
                        <a14:foregroundMark x1="28256" y1="12667" x2="34884" y2="9444"/>
                        <a14:foregroundMark x1="34884" y1="9444" x2="27674" y2="12667"/>
                        <a14:backgroundMark x1="26512" y1="13333" x2="26512" y2="13333"/>
                        <a14:backgroundMark x1="26512" y1="13333" x2="26512" y2="13333"/>
                        <a14:backgroundMark x1="26744" y1="13333" x2="26744" y2="13333"/>
                        <a14:backgroundMark x1="26047" y1="13111" x2="27209" y2="13111"/>
                        <a14:backgroundMark x1="26977" y1="12889" x2="27442" y2="1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905" y="3429000"/>
            <a:ext cx="945056" cy="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0BAC6887-013E-6D7F-6B2C-7EBAE7394EC6}"/>
              </a:ext>
            </a:extLst>
          </p:cNvPr>
          <p:cNvSpPr/>
          <p:nvPr/>
        </p:nvSpPr>
        <p:spPr>
          <a:xfrm>
            <a:off x="3653690" y="3202191"/>
            <a:ext cx="5327023" cy="276397"/>
          </a:xfrm>
          <a:prstGeom prst="rightArrow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DFF97EBC-9306-4DC7-98E7-625634578F37}"/>
              </a:ext>
            </a:extLst>
          </p:cNvPr>
          <p:cNvSpPr/>
          <p:nvPr/>
        </p:nvSpPr>
        <p:spPr>
          <a:xfrm>
            <a:off x="3856383" y="4027465"/>
            <a:ext cx="6272873" cy="276397"/>
          </a:xfrm>
          <a:prstGeom prst="rightArrow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3BAD7E7-50C0-FD07-0AB9-E0A9C0D31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11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F42F0F-17E3-5D71-3C3E-20EB7775C7B4}"/>
              </a:ext>
            </a:extLst>
          </p:cNvPr>
          <p:cNvSpPr txBox="1"/>
          <p:nvPr/>
        </p:nvSpPr>
        <p:spPr>
          <a:xfrm>
            <a:off x="4368462" y="5248045"/>
            <a:ext cx="7248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STAKEHOLDER PAGE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D1A61C-9ADA-7DAE-AEC2-9C1955EACCDA}"/>
              </a:ext>
            </a:extLst>
          </p:cNvPr>
          <p:cNvGrpSpPr/>
          <p:nvPr/>
        </p:nvGrpSpPr>
        <p:grpSpPr>
          <a:xfrm>
            <a:off x="150192" y="56577"/>
            <a:ext cx="602512" cy="801245"/>
            <a:chOff x="417829" y="1534096"/>
            <a:chExt cx="602512" cy="80124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06A2EA7-3C7E-10CC-CDD7-6088EAE454EE}"/>
                </a:ext>
              </a:extLst>
            </p:cNvPr>
            <p:cNvSpPr/>
            <p:nvPr/>
          </p:nvSpPr>
          <p:spPr>
            <a:xfrm>
              <a:off x="417829" y="1633462"/>
              <a:ext cx="602512" cy="602512"/>
            </a:xfrm>
            <a:prstGeom prst="ellipse">
              <a:avLst/>
            </a:prstGeom>
            <a:solidFill>
              <a:srgbClr val="2C9CDC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>
              <a:extLst>
                <a:ext uri="{FF2B5EF4-FFF2-40B4-BE49-F238E27FC236}">
                  <a16:creationId xmlns:a16="http://schemas.microsoft.com/office/drawing/2014/main" id="{0260D5C1-B7A4-26CF-7232-660D548078F0}"/>
                </a:ext>
              </a:extLst>
            </p:cNvPr>
            <p:cNvSpPr txBox="1"/>
            <p:nvPr/>
          </p:nvSpPr>
          <p:spPr>
            <a:xfrm>
              <a:off x="506065" y="1534096"/>
              <a:ext cx="426040" cy="801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974" tIns="12700" rIns="46974" bIns="1270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4</a:t>
              </a:r>
            </a:p>
          </p:txBody>
        </p:sp>
      </p:grpSp>
      <p:sp>
        <p:nvSpPr>
          <p:cNvPr id="18" name="Triangle 17">
            <a:hlinkClick r:id="rId5" action="ppaction://hlinksldjump"/>
            <a:extLst>
              <a:ext uri="{FF2B5EF4-FFF2-40B4-BE49-F238E27FC236}">
                <a16:creationId xmlns:a16="http://schemas.microsoft.com/office/drawing/2014/main" id="{A4C378F8-0BA8-A54A-73AE-A6955B392925}"/>
              </a:ext>
            </a:extLst>
          </p:cNvPr>
          <p:cNvSpPr/>
          <p:nvPr/>
        </p:nvSpPr>
        <p:spPr>
          <a:xfrm rot="16200000">
            <a:off x="200008" y="6143330"/>
            <a:ext cx="494203" cy="426038"/>
          </a:xfrm>
          <a:prstGeom prst="triangle">
            <a:avLst/>
          </a:prstGeom>
          <a:solidFill>
            <a:srgbClr val="0C1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DF2470-4073-E4C9-F383-67D522EC15E2}"/>
              </a:ext>
            </a:extLst>
          </p:cNvPr>
          <p:cNvSpPr/>
          <p:nvPr/>
        </p:nvSpPr>
        <p:spPr>
          <a:xfrm rot="5400000">
            <a:off x="718621" y="6143330"/>
            <a:ext cx="494203" cy="426038"/>
          </a:xfrm>
          <a:prstGeom prst="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5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7AD9268-FBBB-5877-5051-98AB006D85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57589"/>
              </p:ext>
            </p:extLst>
          </p:nvPr>
        </p:nvGraphicFramePr>
        <p:xfrm>
          <a:off x="4772025" y="958396"/>
          <a:ext cx="6583363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1E78F-A7C1-4680-A141-5DA1142E4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 inviting your team into your playbook, you can always keep everyone in-sync.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8D3ECC-CA21-FF17-4B00-35889C0C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12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5BAC237-EFCA-D04A-5757-40EF25D486F3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PARALLEL WORKSPACES</a:t>
            </a:r>
            <a:endParaRPr lang="en-US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A937A4C-236B-EA85-E7EA-BDA96F995A45}"/>
              </a:ext>
            </a:extLst>
          </p:cNvPr>
          <p:cNvGrpSpPr/>
          <p:nvPr/>
        </p:nvGrpSpPr>
        <p:grpSpPr>
          <a:xfrm>
            <a:off x="836612" y="996950"/>
            <a:ext cx="10679946" cy="976693"/>
            <a:chOff x="2961708" y="3142365"/>
            <a:chExt cx="6268583" cy="57326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9906BB87-E13F-244F-5125-CD9CE70A9CFE}"/>
                </a:ext>
              </a:extLst>
            </p:cNvPr>
            <p:cNvSpPr/>
            <p:nvPr/>
          </p:nvSpPr>
          <p:spPr>
            <a:xfrm>
              <a:off x="2961708" y="3142365"/>
              <a:ext cx="6268583" cy="573269"/>
            </a:xfrm>
            <a:prstGeom prst="roundRect">
              <a:avLst>
                <a:gd name="adj" fmla="val 10000"/>
              </a:avLst>
            </a:prstGeom>
            <a:solidFill>
              <a:srgbClr val="0C155B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815207E-0B26-CFC6-4205-2C285056C0BA}"/>
                </a:ext>
              </a:extLst>
            </p:cNvPr>
            <p:cNvGrpSpPr/>
            <p:nvPr/>
          </p:nvGrpSpPr>
          <p:grpSpPr>
            <a:xfrm>
              <a:off x="3623834" y="3142365"/>
              <a:ext cx="5606456" cy="573269"/>
              <a:chOff x="662126" y="416"/>
              <a:chExt cx="5606456" cy="57326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ED5494F-6439-CD58-278F-67C032673F35}"/>
                  </a:ext>
                </a:extLst>
              </p:cNvPr>
              <p:cNvSpPr/>
              <p:nvPr/>
            </p:nvSpPr>
            <p:spPr>
              <a:xfrm>
                <a:off x="662126" y="416"/>
                <a:ext cx="5606456" cy="573269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2FC95E1-CFBA-AACC-02BE-46D0FACF1816}"/>
                  </a:ext>
                </a:extLst>
              </p:cNvPr>
              <p:cNvSpPr txBox="1"/>
              <p:nvPr/>
            </p:nvSpPr>
            <p:spPr>
              <a:xfrm>
                <a:off x="662126" y="416"/>
                <a:ext cx="5606456" cy="5732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671" tIns="60671" rIns="60671" bIns="60671" numCol="1" spcCol="1270" anchor="ctr" anchorCtr="0">
                <a:noAutofit/>
              </a:bodyPr>
              <a:lstStyle/>
              <a:p>
                <a:pPr marL="0" lvl="0" indent="0" algn="l" defTabSz="7112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4000" b="1" kern="1200" dirty="0">
                    <a:solidFill>
                      <a:schemeClr val="bg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SHARING A PLAYBOOK</a:t>
                </a:r>
                <a:endParaRPr lang="en-US" sz="4000" kern="1200" dirty="0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</p:grpSp>
      <p:sp>
        <p:nvSpPr>
          <p:cNvPr id="23" name="Rectangle 22" descr="User network with solid fill">
            <a:extLst>
              <a:ext uri="{FF2B5EF4-FFF2-40B4-BE49-F238E27FC236}">
                <a16:creationId xmlns:a16="http://schemas.microsoft.com/office/drawing/2014/main" id="{6B979753-2BF2-CF4A-38A3-9B4755B614D0}"/>
              </a:ext>
            </a:extLst>
          </p:cNvPr>
          <p:cNvSpPr/>
          <p:nvPr/>
        </p:nvSpPr>
        <p:spPr>
          <a:xfrm>
            <a:off x="1127056" y="1196071"/>
            <a:ext cx="537181" cy="537181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Triangle 23">
            <a:hlinkClick r:id="rId9" action="ppaction://hlinksldjump"/>
            <a:extLst>
              <a:ext uri="{FF2B5EF4-FFF2-40B4-BE49-F238E27FC236}">
                <a16:creationId xmlns:a16="http://schemas.microsoft.com/office/drawing/2014/main" id="{6A72C68F-D6FA-D6F9-08ED-49DC67784D36}"/>
              </a:ext>
            </a:extLst>
          </p:cNvPr>
          <p:cNvSpPr/>
          <p:nvPr/>
        </p:nvSpPr>
        <p:spPr>
          <a:xfrm rot="16200000">
            <a:off x="200008" y="6143330"/>
            <a:ext cx="494203" cy="426038"/>
          </a:xfrm>
          <a:prstGeom prst="triangle">
            <a:avLst/>
          </a:prstGeom>
          <a:solidFill>
            <a:srgbClr val="0C1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C5FD252-20C6-C8B6-697C-74BB6221D4C6}"/>
              </a:ext>
            </a:extLst>
          </p:cNvPr>
          <p:cNvSpPr/>
          <p:nvPr/>
        </p:nvSpPr>
        <p:spPr>
          <a:xfrm rot="5400000">
            <a:off x="718621" y="6143330"/>
            <a:ext cx="494203" cy="426038"/>
          </a:xfrm>
          <a:prstGeom prst="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05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8FEFEDA0-E6C7-7CC3-5806-A8F22FF95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241" y="2705955"/>
            <a:ext cx="6163630" cy="35190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7F88D2-7E91-32B9-9A0E-9DA3C21DC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INVITING YOUR TEAM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FBFAC-4A09-A2D4-CC4B-D7F6F8B40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Clicking on </a:t>
            </a:r>
            <a:r>
              <a:rPr lang="en-US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Team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opens the </a:t>
            </a:r>
            <a:r>
              <a:rPr lang="en-US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Team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page where new members can be added by: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CLICKING ON THE </a:t>
            </a:r>
            <a:r>
              <a:rPr lang="en-US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Add Member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icon</a:t>
            </a:r>
            <a:r>
              <a:rPr lang="en-US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TYPING </a:t>
            </a:r>
            <a:r>
              <a:rPr lang="en-US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email address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CLICKING the </a:t>
            </a:r>
            <a:r>
              <a:rPr lang="en-US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Add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button.</a:t>
            </a:r>
          </a:p>
        </p:txBody>
      </p:sp>
      <p:pic>
        <p:nvPicPr>
          <p:cNvPr id="6" name="Picture 12" descr="Mouse Cursor Png - Mac Cursor Hand Png, Transparent Png , Transparent Png  Image - PNGitem">
            <a:extLst>
              <a:ext uri="{FF2B5EF4-FFF2-40B4-BE49-F238E27FC236}">
                <a16:creationId xmlns:a16="http://schemas.microsoft.com/office/drawing/2014/main" id="{4C76C1C8-EE07-5BFF-E678-ED19EE31C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44" b="90000" l="8721" r="90000">
                        <a14:foregroundMark x1="9070" y1="38556" x2="9070" y2="46667"/>
                        <a14:foregroundMark x1="9070" y1="46667" x2="8837" y2="39333"/>
                        <a14:foregroundMark x1="8837" y1="39333" x2="8837" y2="39333"/>
                        <a14:foregroundMark x1="28256" y1="12667" x2="34884" y2="9444"/>
                        <a14:foregroundMark x1="34884" y1="9444" x2="27674" y2="12667"/>
                        <a14:backgroundMark x1="26512" y1="13333" x2="26512" y2="13333"/>
                        <a14:backgroundMark x1="26512" y1="13333" x2="26512" y2="13333"/>
                        <a14:backgroundMark x1="26744" y1="13333" x2="26744" y2="13333"/>
                        <a14:backgroundMark x1="26047" y1="13111" x2="27209" y2="13111"/>
                        <a14:backgroundMark x1="26977" y1="12889" x2="27442" y2="1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339" y="2882109"/>
            <a:ext cx="636499" cy="6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1370D1A8-487B-B0D8-8420-AB464D326B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09" t="10317" r="13095" b="63889"/>
          <a:stretch/>
        </p:blipFill>
        <p:spPr>
          <a:xfrm>
            <a:off x="5259121" y="1383809"/>
            <a:ext cx="4165595" cy="1143000"/>
          </a:xfrm>
          <a:prstGeom prst="rect">
            <a:avLst/>
          </a:prstGeom>
          <a:ln>
            <a:solidFill>
              <a:srgbClr val="0C155B"/>
            </a:solidFill>
          </a:ln>
        </p:spPr>
      </p:pic>
      <p:sp>
        <p:nvSpPr>
          <p:cNvPr id="12" name="Triangle 11">
            <a:extLst>
              <a:ext uri="{FF2B5EF4-FFF2-40B4-BE49-F238E27FC236}">
                <a16:creationId xmlns:a16="http://schemas.microsoft.com/office/drawing/2014/main" id="{E5E64927-74DD-D5B1-EFD8-827D6FC002AD}"/>
              </a:ext>
            </a:extLst>
          </p:cNvPr>
          <p:cNvSpPr/>
          <p:nvPr/>
        </p:nvSpPr>
        <p:spPr>
          <a:xfrm flipV="1">
            <a:off x="5259122" y="2526809"/>
            <a:ext cx="4165595" cy="279400"/>
          </a:xfrm>
          <a:prstGeom prst="triangle">
            <a:avLst>
              <a:gd name="adj" fmla="val 50261"/>
            </a:avLst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65379867-CBE7-4E9C-90C8-60585B51F363}"/>
              </a:ext>
            </a:extLst>
          </p:cNvPr>
          <p:cNvSpPr/>
          <p:nvPr/>
        </p:nvSpPr>
        <p:spPr>
          <a:xfrm rot="5400000">
            <a:off x="8955760" y="1841426"/>
            <a:ext cx="1143001" cy="227772"/>
          </a:xfrm>
          <a:prstGeom prst="triangle">
            <a:avLst>
              <a:gd name="adj" fmla="val 51905"/>
            </a:avLst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2" descr="Mouse Cursor Png - Mac Cursor Hand Png, Transparent Png , Transparent Png  Image - PNGitem">
            <a:extLst>
              <a:ext uri="{FF2B5EF4-FFF2-40B4-BE49-F238E27FC236}">
                <a16:creationId xmlns:a16="http://schemas.microsoft.com/office/drawing/2014/main" id="{79AADD65-8945-FE82-258A-191EA0ACA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44" b="90000" l="8721" r="90000">
                        <a14:foregroundMark x1="9070" y1="38556" x2="9070" y2="46667"/>
                        <a14:foregroundMark x1="9070" y1="46667" x2="8837" y2="39333"/>
                        <a14:foregroundMark x1="8837" y1="39333" x2="8837" y2="39333"/>
                        <a14:foregroundMark x1="28256" y1="12667" x2="34884" y2="9444"/>
                        <a14:foregroundMark x1="34884" y1="9444" x2="27674" y2="12667"/>
                        <a14:backgroundMark x1="26512" y1="13333" x2="26512" y2="13333"/>
                        <a14:backgroundMark x1="26512" y1="13333" x2="26512" y2="13333"/>
                        <a14:backgroundMark x1="26744" y1="13333" x2="26744" y2="13333"/>
                        <a14:backgroundMark x1="26047" y1="13111" x2="27209" y2="13111"/>
                        <a14:backgroundMark x1="26977" y1="12889" x2="27442" y2="1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648" y="1598602"/>
            <a:ext cx="636499" cy="6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94CC37-E4CE-195C-4571-2817CAE3565A}"/>
              </a:ext>
            </a:extLst>
          </p:cNvPr>
          <p:cNvSpPr txBox="1"/>
          <p:nvPr/>
        </p:nvSpPr>
        <p:spPr>
          <a:xfrm>
            <a:off x="5776662" y="1984117"/>
            <a:ext cx="99578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Michael Mathews</a:t>
            </a:r>
          </a:p>
          <a:p>
            <a:r>
              <a:rPr lang="en-US" sz="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mmathews@acme.com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EF8CB-6CAE-456B-FDB4-588048C4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13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509658-47E1-BEB5-9B05-1C1EBBCC2BDF}"/>
              </a:ext>
            </a:extLst>
          </p:cNvPr>
          <p:cNvSpPr txBox="1"/>
          <p:nvPr/>
        </p:nvSpPr>
        <p:spPr>
          <a:xfrm>
            <a:off x="6999765" y="6300867"/>
            <a:ext cx="2336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NEW PLAYBOOK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12FC78-5EF2-A9F2-F36F-389BDA8F20A0}"/>
              </a:ext>
            </a:extLst>
          </p:cNvPr>
          <p:cNvGrpSpPr/>
          <p:nvPr/>
        </p:nvGrpSpPr>
        <p:grpSpPr>
          <a:xfrm>
            <a:off x="150192" y="56577"/>
            <a:ext cx="602512" cy="801245"/>
            <a:chOff x="417829" y="1534096"/>
            <a:chExt cx="602512" cy="80124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D62A2D5-4AB5-8230-CCE4-B3CC040EF30E}"/>
                </a:ext>
              </a:extLst>
            </p:cNvPr>
            <p:cNvSpPr/>
            <p:nvPr/>
          </p:nvSpPr>
          <p:spPr>
            <a:xfrm>
              <a:off x="417829" y="1633462"/>
              <a:ext cx="602512" cy="602512"/>
            </a:xfrm>
            <a:prstGeom prst="ellipse">
              <a:avLst/>
            </a:prstGeom>
            <a:solidFill>
              <a:srgbClr val="2C9CDC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>
              <a:extLst>
                <a:ext uri="{FF2B5EF4-FFF2-40B4-BE49-F238E27FC236}">
                  <a16:creationId xmlns:a16="http://schemas.microsoft.com/office/drawing/2014/main" id="{5709C58E-026D-C382-71DD-494141CF3DF1}"/>
                </a:ext>
              </a:extLst>
            </p:cNvPr>
            <p:cNvSpPr txBox="1"/>
            <p:nvPr/>
          </p:nvSpPr>
          <p:spPr>
            <a:xfrm>
              <a:off x="506065" y="1534096"/>
              <a:ext cx="426040" cy="801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974" tIns="12700" rIns="46974" bIns="1270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</a:t>
              </a:r>
            </a:p>
          </p:txBody>
        </p:sp>
      </p:grpSp>
      <p:sp>
        <p:nvSpPr>
          <p:cNvPr id="18" name="Triangle 17">
            <a:hlinkClick r:id="rId6" action="ppaction://hlinksldjump"/>
            <a:extLst>
              <a:ext uri="{FF2B5EF4-FFF2-40B4-BE49-F238E27FC236}">
                <a16:creationId xmlns:a16="http://schemas.microsoft.com/office/drawing/2014/main" id="{88347794-3699-E021-06EA-430D1CFE6EEC}"/>
              </a:ext>
            </a:extLst>
          </p:cNvPr>
          <p:cNvSpPr/>
          <p:nvPr/>
        </p:nvSpPr>
        <p:spPr>
          <a:xfrm rot="16200000">
            <a:off x="200008" y="6143330"/>
            <a:ext cx="494203" cy="426038"/>
          </a:xfrm>
          <a:prstGeom prst="triangle">
            <a:avLst/>
          </a:prstGeom>
          <a:solidFill>
            <a:srgbClr val="0C1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3FB209C-5769-1A46-5B9E-05C92A8F8792}"/>
              </a:ext>
            </a:extLst>
          </p:cNvPr>
          <p:cNvSpPr/>
          <p:nvPr/>
        </p:nvSpPr>
        <p:spPr>
          <a:xfrm rot="5400000">
            <a:off x="718621" y="6143330"/>
            <a:ext cx="494203" cy="426038"/>
          </a:xfrm>
          <a:prstGeom prst="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C85F27B-F9AB-7945-1D53-8C80AA749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6543" y="1226932"/>
            <a:ext cx="1889213" cy="13476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1316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F88D2-7E91-32B9-9A0E-9DA3C21DC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1600200"/>
          </a:xfrm>
        </p:spPr>
        <p:txBody>
          <a:bodyPr>
            <a:normAutofit/>
          </a:bodyPr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GRANTING PERMISSIONS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FBFAC-4A09-A2D4-CC4B-D7F6F8B40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 the </a:t>
            </a:r>
            <a:r>
              <a:rPr lang="en-US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Team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page, the following playbook permissions can be granted:</a:t>
            </a: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ADMIN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HAS FULL PLAYBOOK CONTROL. THEY CAN EDIT EVERYTHING, ADD/REMOVE USERS, AND MANAGE USER PERMISSIONS &amp; ROLES.</a:t>
            </a: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BILLING</a:t>
            </a:r>
          </a:p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HAS FULL ACCESS TO BILLING. THEY CAN ADD AND UPDATE PAYMENT &amp; SUBSCRIPTION TYPES. THEY ALSO HAVE ACCESS TO VIEW INVOICES AND SEE PAYMENT HISTORY.</a:t>
            </a:r>
          </a:p>
        </p:txBody>
      </p:sp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A1F84EC-9FB6-0684-BA99-96D525AAA1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09" t="10317" r="13095" b="63889"/>
          <a:stretch/>
        </p:blipFill>
        <p:spPr>
          <a:xfrm>
            <a:off x="5183188" y="2586964"/>
            <a:ext cx="6102783" cy="1674546"/>
          </a:xfrm>
          <a:prstGeom prst="rect">
            <a:avLst/>
          </a:prstGeom>
          <a:ln w="38100">
            <a:solidFill>
              <a:srgbClr val="0C155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65A2CB-F4EE-C744-D41E-439601E8740C}"/>
              </a:ext>
            </a:extLst>
          </p:cNvPr>
          <p:cNvSpPr txBox="1"/>
          <p:nvPr/>
        </p:nvSpPr>
        <p:spPr>
          <a:xfrm>
            <a:off x="5834743" y="3516085"/>
            <a:ext cx="127150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Michael Mathews</a:t>
            </a:r>
          </a:p>
          <a:p>
            <a:r>
              <a:rPr lang="en-US" sz="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mmathews@acme.com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308BCD-F674-F404-4653-8558B8FA4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A090F7-D8C3-4CD4-BF62-6083B833C9A7}"/>
              </a:ext>
            </a:extLst>
          </p:cNvPr>
          <p:cNvSpPr txBox="1"/>
          <p:nvPr/>
        </p:nvSpPr>
        <p:spPr>
          <a:xfrm>
            <a:off x="7066489" y="4542579"/>
            <a:ext cx="2336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TEAM PAGE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7C2229-1C3E-F7B3-3ED1-A656D2075E6A}"/>
              </a:ext>
            </a:extLst>
          </p:cNvPr>
          <p:cNvGrpSpPr/>
          <p:nvPr/>
        </p:nvGrpSpPr>
        <p:grpSpPr>
          <a:xfrm>
            <a:off x="150192" y="56577"/>
            <a:ext cx="602512" cy="801245"/>
            <a:chOff x="417829" y="1534096"/>
            <a:chExt cx="602512" cy="80124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D4E2C99-3C89-0542-F9E0-E5F9989B6CAC}"/>
                </a:ext>
              </a:extLst>
            </p:cNvPr>
            <p:cNvSpPr/>
            <p:nvPr/>
          </p:nvSpPr>
          <p:spPr>
            <a:xfrm>
              <a:off x="417829" y="1633462"/>
              <a:ext cx="602512" cy="602512"/>
            </a:xfrm>
            <a:prstGeom prst="ellipse">
              <a:avLst/>
            </a:prstGeom>
            <a:solidFill>
              <a:srgbClr val="2C9CDC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3C9C2067-EE3E-B037-E26D-0BFF34D80705}"/>
                </a:ext>
              </a:extLst>
            </p:cNvPr>
            <p:cNvSpPr txBox="1"/>
            <p:nvPr/>
          </p:nvSpPr>
          <p:spPr>
            <a:xfrm>
              <a:off x="506065" y="1534096"/>
              <a:ext cx="426040" cy="801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974" tIns="12700" rIns="46974" bIns="1270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</a:t>
              </a:r>
            </a:p>
          </p:txBody>
        </p:sp>
      </p:grpSp>
      <p:sp>
        <p:nvSpPr>
          <p:cNvPr id="11" name="Triangle 10">
            <a:hlinkClick r:id="rId3" action="ppaction://hlinksldjump"/>
            <a:extLst>
              <a:ext uri="{FF2B5EF4-FFF2-40B4-BE49-F238E27FC236}">
                <a16:creationId xmlns:a16="http://schemas.microsoft.com/office/drawing/2014/main" id="{6BC3ADB2-E6A4-5022-2582-45389020F85B}"/>
              </a:ext>
            </a:extLst>
          </p:cNvPr>
          <p:cNvSpPr/>
          <p:nvPr/>
        </p:nvSpPr>
        <p:spPr>
          <a:xfrm rot="16200000">
            <a:off x="200008" y="6143330"/>
            <a:ext cx="494203" cy="426038"/>
          </a:xfrm>
          <a:prstGeom prst="triangle">
            <a:avLst/>
          </a:prstGeom>
          <a:solidFill>
            <a:srgbClr val="0C1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E025D91-D069-41AE-2882-80DF33255E76}"/>
              </a:ext>
            </a:extLst>
          </p:cNvPr>
          <p:cNvSpPr/>
          <p:nvPr/>
        </p:nvSpPr>
        <p:spPr>
          <a:xfrm rot="5400000">
            <a:off x="718621" y="6143330"/>
            <a:ext cx="494203" cy="426038"/>
          </a:xfrm>
          <a:prstGeom prst="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Mouse Cursor Png - Mac Cursor Hand Png, Transparent Png , Transparent Png  Image - PNGitem">
            <a:extLst>
              <a:ext uri="{FF2B5EF4-FFF2-40B4-BE49-F238E27FC236}">
                <a16:creationId xmlns:a16="http://schemas.microsoft.com/office/drawing/2014/main" id="{C141E87B-1B28-4E6C-92E3-6E66E5588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44" b="90000" l="8721" r="90000">
                        <a14:foregroundMark x1="9070" y1="38556" x2="9070" y2="46667"/>
                        <a14:foregroundMark x1="9070" y1="46667" x2="8837" y2="39333"/>
                        <a14:foregroundMark x1="8837" y1="39333" x2="8837" y2="39333"/>
                        <a14:foregroundMark x1="28256" y1="12667" x2="34884" y2="9444"/>
                        <a14:foregroundMark x1="34884" y1="9444" x2="27674" y2="12667"/>
                        <a14:backgroundMark x1="26512" y1="13333" x2="26512" y2="13333"/>
                        <a14:backgroundMark x1="26512" y1="13333" x2="26512" y2="13333"/>
                        <a14:backgroundMark x1="26744" y1="13333" x2="26744" y2="13333"/>
                        <a14:backgroundMark x1="26047" y1="13111" x2="27209" y2="13111"/>
                        <a14:backgroundMark x1="26977" y1="12889" x2="27442" y2="1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012" y="3711249"/>
            <a:ext cx="945056" cy="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Mouse Cursor Png - Mac Cursor Hand Png, Transparent Png , Transparent Png  Image - PNGitem">
            <a:extLst>
              <a:ext uri="{FF2B5EF4-FFF2-40B4-BE49-F238E27FC236}">
                <a16:creationId xmlns:a16="http://schemas.microsoft.com/office/drawing/2014/main" id="{A15195E1-F141-DB58-8576-0F815234B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44" b="90000" l="8721" r="90000">
                        <a14:foregroundMark x1="9070" y1="38556" x2="9070" y2="46667"/>
                        <a14:foregroundMark x1="9070" y1="46667" x2="8837" y2="39333"/>
                        <a14:foregroundMark x1="8837" y1="39333" x2="8837" y2="39333"/>
                        <a14:foregroundMark x1="28256" y1="12667" x2="34884" y2="9444"/>
                        <a14:foregroundMark x1="34884" y1="9444" x2="27674" y2="12667"/>
                        <a14:backgroundMark x1="26512" y1="13333" x2="26512" y2="13333"/>
                        <a14:backgroundMark x1="26512" y1="13333" x2="26512" y2="13333"/>
                        <a14:backgroundMark x1="26744" y1="13333" x2="26744" y2="13333"/>
                        <a14:backgroundMark x1="26047" y1="13111" x2="27209" y2="13111"/>
                        <a14:backgroundMark x1="26977" y1="12889" x2="27442" y2="1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005" y="3722178"/>
            <a:ext cx="945056" cy="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356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ED54C18-2063-B6F1-B61D-7330831EF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005" y="1910935"/>
            <a:ext cx="7204149" cy="41102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7F88D2-7E91-32B9-9A0E-9DA3C21DC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ASSIGNING</a:t>
            </a:r>
            <a:b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FBFAC-4A09-A2D4-CC4B-D7F6F8B40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</a:t>
            </a:r>
            <a:r>
              <a:rPr lang="en-US" b="1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each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procedure, leaders can be assigned roles:</a:t>
            </a:r>
          </a:p>
          <a:p>
            <a:endParaRPr lang="en-US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OWNERS &amp; CHAMPIONS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WHO ARE RESPONSIBLE FOR THE SUCCESS OF THE PROCEDURE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EDITORS 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WHO CAN EDIT THE PROCEDURE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641A1-85FA-CC2A-FA3B-2B275AD8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15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55130C-F905-E544-550C-4ADCF61E0F8B}"/>
              </a:ext>
            </a:extLst>
          </p:cNvPr>
          <p:cNvGrpSpPr/>
          <p:nvPr/>
        </p:nvGrpSpPr>
        <p:grpSpPr>
          <a:xfrm>
            <a:off x="150192" y="56577"/>
            <a:ext cx="602512" cy="801245"/>
            <a:chOff x="417829" y="1534096"/>
            <a:chExt cx="602512" cy="80124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70A4F35-52DE-F518-D8FD-7184934BDC67}"/>
                </a:ext>
              </a:extLst>
            </p:cNvPr>
            <p:cNvSpPr/>
            <p:nvPr/>
          </p:nvSpPr>
          <p:spPr>
            <a:xfrm>
              <a:off x="417829" y="1633462"/>
              <a:ext cx="602512" cy="602512"/>
            </a:xfrm>
            <a:prstGeom prst="ellipse">
              <a:avLst/>
            </a:prstGeom>
            <a:solidFill>
              <a:srgbClr val="2C9CDC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242F6E14-5AE1-C38F-625E-5E208989AF79}"/>
                </a:ext>
              </a:extLst>
            </p:cNvPr>
            <p:cNvSpPr txBox="1"/>
            <p:nvPr/>
          </p:nvSpPr>
          <p:spPr>
            <a:xfrm>
              <a:off x="506065" y="1534096"/>
              <a:ext cx="426040" cy="801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974" tIns="12700" rIns="46974" bIns="1270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3</a:t>
              </a:r>
            </a:p>
          </p:txBody>
        </p:sp>
      </p:grpSp>
      <p:sp>
        <p:nvSpPr>
          <p:cNvPr id="9" name="Triangle 8">
            <a:hlinkClick r:id="rId3" action="ppaction://hlinksldjump"/>
            <a:extLst>
              <a:ext uri="{FF2B5EF4-FFF2-40B4-BE49-F238E27FC236}">
                <a16:creationId xmlns:a16="http://schemas.microsoft.com/office/drawing/2014/main" id="{54702CF5-F1EB-43D2-4988-4648BDA3306B}"/>
              </a:ext>
            </a:extLst>
          </p:cNvPr>
          <p:cNvSpPr/>
          <p:nvPr/>
        </p:nvSpPr>
        <p:spPr>
          <a:xfrm rot="16200000">
            <a:off x="200008" y="6143330"/>
            <a:ext cx="494203" cy="426038"/>
          </a:xfrm>
          <a:prstGeom prst="triangle">
            <a:avLst/>
          </a:prstGeom>
          <a:solidFill>
            <a:srgbClr val="0C1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90B9DA-5015-DF36-FE66-F1FFE51292B3}"/>
              </a:ext>
            </a:extLst>
          </p:cNvPr>
          <p:cNvSpPr/>
          <p:nvPr/>
        </p:nvSpPr>
        <p:spPr>
          <a:xfrm rot="5400000">
            <a:off x="718621" y="6143330"/>
            <a:ext cx="494203" cy="426038"/>
          </a:xfrm>
          <a:prstGeom prst="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99A8154-A003-584C-08CD-84830DA9CF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01" t="10729" r="13354" b="61177"/>
          <a:stretch/>
        </p:blipFill>
        <p:spPr>
          <a:xfrm>
            <a:off x="7251311" y="2351314"/>
            <a:ext cx="3732375" cy="1153099"/>
          </a:xfrm>
          <a:prstGeom prst="rect">
            <a:avLst/>
          </a:prstGeom>
          <a:ln>
            <a:noFill/>
          </a:ln>
        </p:spPr>
      </p:pic>
      <p:pic>
        <p:nvPicPr>
          <p:cNvPr id="14" name="Picture 1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EC6CCED-0160-88B6-E26A-FF8922E156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800" t="10390" b="79544"/>
          <a:stretch/>
        </p:blipFill>
        <p:spPr>
          <a:xfrm>
            <a:off x="7251312" y="4158307"/>
            <a:ext cx="4693843" cy="413152"/>
          </a:xfrm>
          <a:prstGeom prst="rect">
            <a:avLst/>
          </a:prstGeom>
        </p:spPr>
      </p:pic>
      <p:pic>
        <p:nvPicPr>
          <p:cNvPr id="15" name="Picture 1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8923A18-D74B-F350-1997-D8723BA25A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800" t="10390" b="79544"/>
          <a:stretch/>
        </p:blipFill>
        <p:spPr>
          <a:xfrm>
            <a:off x="7251312" y="4571458"/>
            <a:ext cx="4693843" cy="413152"/>
          </a:xfrm>
          <a:prstGeom prst="rect">
            <a:avLst/>
          </a:prstGeom>
        </p:spPr>
      </p:pic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F4B27E-2C89-A61E-AF8E-BFD8A06865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00" t="23631" b="60935"/>
          <a:stretch/>
        </p:blipFill>
        <p:spPr>
          <a:xfrm>
            <a:off x="7251312" y="3504414"/>
            <a:ext cx="4693843" cy="633460"/>
          </a:xfrm>
          <a:prstGeom prst="rect">
            <a:avLst/>
          </a:prstGeom>
        </p:spPr>
      </p:pic>
      <p:pic>
        <p:nvPicPr>
          <p:cNvPr id="18" name="Picture 1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A7E682C-2C4B-569E-AB72-B83F9517A4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00" t="59752" r="82609" b="37281"/>
          <a:stretch/>
        </p:blipFill>
        <p:spPr>
          <a:xfrm>
            <a:off x="7295916" y="4647648"/>
            <a:ext cx="814039" cy="156659"/>
          </a:xfrm>
          <a:prstGeom prst="rect">
            <a:avLst/>
          </a:prstGeom>
          <a:ln>
            <a:noFill/>
          </a:ln>
        </p:spPr>
      </p:pic>
      <p:pic>
        <p:nvPicPr>
          <p:cNvPr id="20" name="Picture 19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AA0822D7-7FA7-EE73-3FBF-57DDB4C8CE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236" t="54063" r="82008" b="42924"/>
          <a:stretch/>
        </p:blipFill>
        <p:spPr>
          <a:xfrm>
            <a:off x="7251312" y="4265184"/>
            <a:ext cx="903249" cy="159048"/>
          </a:xfrm>
          <a:prstGeom prst="rect">
            <a:avLst/>
          </a:prstGeom>
          <a:ln>
            <a:noFill/>
          </a:ln>
        </p:spPr>
      </p:pic>
      <p:pic>
        <p:nvPicPr>
          <p:cNvPr id="21" name="Picture 12" descr="Mouse Cursor Png - Mac Cursor Hand Png, Transparent Png , Transparent Png  Image - PNGitem">
            <a:extLst>
              <a:ext uri="{FF2B5EF4-FFF2-40B4-BE49-F238E27FC236}">
                <a16:creationId xmlns:a16="http://schemas.microsoft.com/office/drawing/2014/main" id="{F7738B8B-5019-AAAC-3B4B-F0DBF5731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44" b="90000" l="8721" r="90000">
                        <a14:foregroundMark x1="9070" y1="38556" x2="9070" y2="46667"/>
                        <a14:foregroundMark x1="9070" y1="46667" x2="8837" y2="39333"/>
                        <a14:foregroundMark x1="8837" y1="39333" x2="8837" y2="39333"/>
                        <a14:foregroundMark x1="28256" y1="12667" x2="34884" y2="9444"/>
                        <a14:foregroundMark x1="34884" y1="9444" x2="27674" y2="12667"/>
                        <a14:backgroundMark x1="26512" y1="13333" x2="26512" y2="13333"/>
                        <a14:backgroundMark x1="26512" y1="13333" x2="26512" y2="13333"/>
                        <a14:backgroundMark x1="26744" y1="13333" x2="26744" y2="13333"/>
                        <a14:backgroundMark x1="26047" y1="13111" x2="27209" y2="13111"/>
                        <a14:backgroundMark x1="26977" y1="12889" x2="27442" y2="1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6883"/>
            <a:ext cx="945056" cy="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 picture containing person, smiling, posing&#10;&#10;Description automatically generated">
            <a:extLst>
              <a:ext uri="{FF2B5EF4-FFF2-40B4-BE49-F238E27FC236}">
                <a16:creationId xmlns:a16="http://schemas.microsoft.com/office/drawing/2014/main" id="{C9269052-54E9-7BC9-B693-14F71A59828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10000" r="10000"/>
          <a:stretch/>
        </p:blipFill>
        <p:spPr>
          <a:xfrm>
            <a:off x="7366030" y="3803942"/>
            <a:ext cx="251553" cy="251553"/>
          </a:xfrm>
          <a:prstGeom prst="ellipse">
            <a:avLst/>
          </a:prstGeom>
        </p:spPr>
      </p:pic>
      <p:pic>
        <p:nvPicPr>
          <p:cNvPr id="23" name="Picture 22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D2AACCF6-6D6D-CC72-974B-3664C4261FE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l="-3422" t="2509" r="3422" b="30935"/>
          <a:stretch/>
        </p:blipFill>
        <p:spPr>
          <a:xfrm>
            <a:off x="7352729" y="3515637"/>
            <a:ext cx="251557" cy="251557"/>
          </a:xfrm>
          <a:prstGeom prst="ellipse">
            <a:avLst/>
          </a:prstGeom>
        </p:spPr>
      </p:pic>
      <p:pic>
        <p:nvPicPr>
          <p:cNvPr id="24" name="Picture 23" descr="A person with the arms crossed&#10;&#10;Description automatically generated with medium confidence">
            <a:extLst>
              <a:ext uri="{FF2B5EF4-FFF2-40B4-BE49-F238E27FC236}">
                <a16:creationId xmlns:a16="http://schemas.microsoft.com/office/drawing/2014/main" id="{42924CD4-B0A0-3913-EB0A-5AA8B6D8D49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 l="2662" t="1732" r="16728" b="44529"/>
          <a:stretch/>
        </p:blipFill>
        <p:spPr>
          <a:xfrm>
            <a:off x="7352729" y="3227809"/>
            <a:ext cx="251553" cy="251553"/>
          </a:xfrm>
          <a:prstGeom prst="ellipse">
            <a:avLst/>
          </a:prstGeom>
        </p:spPr>
      </p:pic>
      <p:pic>
        <p:nvPicPr>
          <p:cNvPr id="25" name="Picture 24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id="{C5ED0EDA-7DE8-16FA-898D-BCEEDED3DA6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l="28435" t="-291" r="18525" b="26414"/>
          <a:stretch/>
        </p:blipFill>
        <p:spPr>
          <a:xfrm>
            <a:off x="7352729" y="2911958"/>
            <a:ext cx="251557" cy="251557"/>
          </a:xfrm>
          <a:prstGeom prst="ellipse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F282102-7FCE-F9F8-A568-F72BC912AA8E}"/>
              </a:ext>
            </a:extLst>
          </p:cNvPr>
          <p:cNvSpPr txBox="1"/>
          <p:nvPr/>
        </p:nvSpPr>
        <p:spPr>
          <a:xfrm>
            <a:off x="7604286" y="2934494"/>
            <a:ext cx="1073956" cy="20005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Maxwell Morton</a:t>
            </a:r>
            <a:endParaRPr lang="en-US" sz="7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BDE0B7-3258-B538-2786-61EED4ED4BC2}"/>
              </a:ext>
            </a:extLst>
          </p:cNvPr>
          <p:cNvSpPr txBox="1"/>
          <p:nvPr/>
        </p:nvSpPr>
        <p:spPr>
          <a:xfrm>
            <a:off x="7617583" y="3238234"/>
            <a:ext cx="1073956" cy="20005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Gwen Garrett</a:t>
            </a:r>
            <a:endParaRPr lang="en-US" sz="7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8D1556-9774-EE56-B6BB-397A6CB41F49}"/>
              </a:ext>
            </a:extLst>
          </p:cNvPr>
          <p:cNvSpPr txBox="1"/>
          <p:nvPr/>
        </p:nvSpPr>
        <p:spPr>
          <a:xfrm>
            <a:off x="7617583" y="3541389"/>
            <a:ext cx="1044955" cy="20005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Mason Woods</a:t>
            </a:r>
            <a:endParaRPr lang="en-US" sz="7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C62651-06F5-796D-DFA5-3B7BEE04688C}"/>
              </a:ext>
            </a:extLst>
          </p:cNvPr>
          <p:cNvSpPr txBox="1"/>
          <p:nvPr/>
        </p:nvSpPr>
        <p:spPr>
          <a:xfrm>
            <a:off x="7617583" y="3847992"/>
            <a:ext cx="1073956" cy="20005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Erika Morgan</a:t>
            </a:r>
            <a:endParaRPr lang="en-US" sz="7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AC60262-6430-537F-D061-59701378C0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472" t="30963" r="16933" b="61213"/>
          <a:stretch/>
        </p:blipFill>
        <p:spPr>
          <a:xfrm>
            <a:off x="9200904" y="3177519"/>
            <a:ext cx="402771" cy="321153"/>
          </a:xfrm>
          <a:prstGeom prst="rect">
            <a:avLst/>
          </a:prstGeom>
          <a:ln>
            <a:noFill/>
          </a:ln>
        </p:spPr>
      </p:pic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5CE3299-F81B-19A9-698F-E2AB39D479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036" t="22950" r="33486" b="69225"/>
          <a:stretch/>
        </p:blipFill>
        <p:spPr>
          <a:xfrm>
            <a:off x="8703129" y="3461270"/>
            <a:ext cx="250372" cy="321153"/>
          </a:xfrm>
          <a:prstGeom prst="rect">
            <a:avLst/>
          </a:prstGeom>
          <a:ln>
            <a:noFill/>
          </a:ln>
        </p:spPr>
      </p:pic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912B325-AF47-6B8B-B8C4-11E8BD2CAE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472" t="30963" r="16933" b="61213"/>
          <a:stretch/>
        </p:blipFill>
        <p:spPr>
          <a:xfrm>
            <a:off x="9764561" y="3472409"/>
            <a:ext cx="402771" cy="321153"/>
          </a:xfrm>
          <a:prstGeom prst="rect">
            <a:avLst/>
          </a:prstGeom>
          <a:ln>
            <a:noFill/>
          </a:ln>
        </p:spPr>
      </p:pic>
      <p:pic>
        <p:nvPicPr>
          <p:cNvPr id="31" name="Picture 3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88FB979-97CB-0080-8D87-C7E0B684EA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472" t="30963" r="16933" b="61213"/>
          <a:stretch/>
        </p:blipFill>
        <p:spPr>
          <a:xfrm>
            <a:off x="9772303" y="3809183"/>
            <a:ext cx="395030" cy="314981"/>
          </a:xfrm>
          <a:prstGeom prst="rect">
            <a:avLst/>
          </a:prstGeom>
          <a:ln>
            <a:noFill/>
          </a:ln>
        </p:spPr>
      </p:pic>
      <p:pic>
        <p:nvPicPr>
          <p:cNvPr id="32" name="Picture 3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E777594-C93E-1E7F-9990-AB40755D37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586" t="25044" r="18798" b="71375"/>
          <a:stretch/>
        </p:blipFill>
        <p:spPr>
          <a:xfrm>
            <a:off x="10470337" y="3276203"/>
            <a:ext cx="116365" cy="146972"/>
          </a:xfrm>
          <a:prstGeom prst="rect">
            <a:avLst/>
          </a:prstGeom>
          <a:ln>
            <a:noFill/>
          </a:ln>
        </p:spPr>
      </p:pic>
      <p:pic>
        <p:nvPicPr>
          <p:cNvPr id="33" name="Picture 3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E2FA496-7969-1551-3B72-0DE0F1D255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586" t="25044" r="18798" b="71375"/>
          <a:stretch/>
        </p:blipFill>
        <p:spPr>
          <a:xfrm>
            <a:off x="10470337" y="3867512"/>
            <a:ext cx="116365" cy="146972"/>
          </a:xfrm>
          <a:prstGeom prst="rect">
            <a:avLst/>
          </a:prstGeom>
          <a:ln>
            <a:noFill/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088BE5C-62EE-C44E-97CC-AC33A76B4FF7}"/>
              </a:ext>
            </a:extLst>
          </p:cNvPr>
          <p:cNvSpPr txBox="1"/>
          <p:nvPr/>
        </p:nvSpPr>
        <p:spPr>
          <a:xfrm>
            <a:off x="4772025" y="6113534"/>
            <a:ext cx="71731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USER ROLES FOR THE ‘STORE OPERATIONS’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26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7AD9268-FBBB-5877-5051-98AB006D85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410847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1E78F-A7C1-4680-A141-5DA1142E4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Team Members can view their team’s procedures by name, stakeholder, or search making them easy to find when they are needed.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BD2E5-8277-5443-5A52-C684DD17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16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09D6B2-849D-D896-38ED-09DE1C6C46A9}"/>
              </a:ext>
            </a:extLst>
          </p:cNvPr>
          <p:cNvGrpSpPr/>
          <p:nvPr/>
        </p:nvGrpSpPr>
        <p:grpSpPr>
          <a:xfrm>
            <a:off x="836612" y="996950"/>
            <a:ext cx="10679946" cy="976693"/>
            <a:chOff x="2961708" y="3142365"/>
            <a:chExt cx="6268583" cy="573269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16E5326-F21A-60B6-4235-6941416607B7}"/>
                </a:ext>
              </a:extLst>
            </p:cNvPr>
            <p:cNvSpPr/>
            <p:nvPr/>
          </p:nvSpPr>
          <p:spPr>
            <a:xfrm>
              <a:off x="2961708" y="3142365"/>
              <a:ext cx="6268583" cy="573269"/>
            </a:xfrm>
            <a:prstGeom prst="roundRect">
              <a:avLst>
                <a:gd name="adj" fmla="val 10000"/>
              </a:avLst>
            </a:prstGeom>
            <a:solidFill>
              <a:srgbClr val="0C155B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3AE0B5E-D5C3-FC6F-3D29-C05914F4DD8B}"/>
                </a:ext>
              </a:extLst>
            </p:cNvPr>
            <p:cNvGrpSpPr/>
            <p:nvPr/>
          </p:nvGrpSpPr>
          <p:grpSpPr>
            <a:xfrm>
              <a:off x="3623834" y="3142365"/>
              <a:ext cx="5606456" cy="573269"/>
              <a:chOff x="662126" y="416"/>
              <a:chExt cx="5606456" cy="57326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392D406-EFD5-08D6-DFC8-30654A46A4A5}"/>
                  </a:ext>
                </a:extLst>
              </p:cNvPr>
              <p:cNvSpPr/>
              <p:nvPr/>
            </p:nvSpPr>
            <p:spPr>
              <a:xfrm>
                <a:off x="662126" y="416"/>
                <a:ext cx="5606456" cy="573269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7DF0888-92FF-E040-0DD0-9A7610138026}"/>
                  </a:ext>
                </a:extLst>
              </p:cNvPr>
              <p:cNvSpPr txBox="1"/>
              <p:nvPr/>
            </p:nvSpPr>
            <p:spPr>
              <a:xfrm>
                <a:off x="662126" y="416"/>
                <a:ext cx="5606456" cy="5732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671" tIns="60671" rIns="60671" bIns="60671" numCol="1" spcCol="1270" anchor="ctr" anchorCtr="0">
                <a:noAutofit/>
              </a:bodyPr>
              <a:lstStyle/>
              <a:p>
                <a:pPr marL="0" lvl="0" indent="0" algn="l" defTabSz="7112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4000" b="1" kern="1200" dirty="0">
                    <a:solidFill>
                      <a:schemeClr val="bg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VIEWING A PLAYBOOK</a:t>
                </a:r>
                <a:endParaRPr lang="en-US" sz="4000" kern="1200" dirty="0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</p:grpSp>
      <p:sp>
        <p:nvSpPr>
          <p:cNvPr id="24" name="Rectangle 23" descr="Monitor">
            <a:extLst>
              <a:ext uri="{FF2B5EF4-FFF2-40B4-BE49-F238E27FC236}">
                <a16:creationId xmlns:a16="http://schemas.microsoft.com/office/drawing/2014/main" id="{B004E153-D82D-F6AD-7241-649B95D666E1}"/>
              </a:ext>
            </a:extLst>
          </p:cNvPr>
          <p:cNvSpPr/>
          <p:nvPr/>
        </p:nvSpPr>
        <p:spPr>
          <a:xfrm>
            <a:off x="1066817" y="1164860"/>
            <a:ext cx="657657" cy="657657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Triangle 25">
            <a:hlinkClick r:id="rId9" action="ppaction://hlinksldjump"/>
            <a:extLst>
              <a:ext uri="{FF2B5EF4-FFF2-40B4-BE49-F238E27FC236}">
                <a16:creationId xmlns:a16="http://schemas.microsoft.com/office/drawing/2014/main" id="{6BB91009-0BCB-E25C-8BB5-48CC2707EB99}"/>
              </a:ext>
            </a:extLst>
          </p:cNvPr>
          <p:cNvSpPr/>
          <p:nvPr/>
        </p:nvSpPr>
        <p:spPr>
          <a:xfrm rot="16200000">
            <a:off x="200008" y="6143330"/>
            <a:ext cx="494203" cy="426038"/>
          </a:xfrm>
          <a:prstGeom prst="triangle">
            <a:avLst/>
          </a:prstGeom>
          <a:solidFill>
            <a:srgbClr val="0C1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iangle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BEC4BC3-95E1-7314-1998-CC98C24C5406}"/>
              </a:ext>
            </a:extLst>
          </p:cNvPr>
          <p:cNvSpPr/>
          <p:nvPr/>
        </p:nvSpPr>
        <p:spPr>
          <a:xfrm rot="5400000">
            <a:off x="718621" y="6143330"/>
            <a:ext cx="494203" cy="426038"/>
          </a:xfrm>
          <a:prstGeom prst="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03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3AD4AA1-4F49-E6CE-EA9C-529543C96AED}"/>
              </a:ext>
            </a:extLst>
          </p:cNvPr>
          <p:cNvGrpSpPr/>
          <p:nvPr/>
        </p:nvGrpSpPr>
        <p:grpSpPr>
          <a:xfrm>
            <a:off x="5266978" y="2137675"/>
            <a:ext cx="6394972" cy="3726553"/>
            <a:chOff x="5262156" y="2382693"/>
            <a:chExt cx="6394972" cy="3726553"/>
          </a:xfrm>
        </p:grpSpPr>
        <p:pic>
          <p:nvPicPr>
            <p:cNvPr id="18" name="Picture 17" descr="Graphical user interface, application, Teams&#10;&#10;Description automatically generated">
              <a:extLst>
                <a:ext uri="{FF2B5EF4-FFF2-40B4-BE49-F238E27FC236}">
                  <a16:creationId xmlns:a16="http://schemas.microsoft.com/office/drawing/2014/main" id="{1F8A00A9-2957-315F-434A-4F15F69C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95762"/>
            <a:stretch/>
          </p:blipFill>
          <p:spPr>
            <a:xfrm>
              <a:off x="5262156" y="2382693"/>
              <a:ext cx="276998" cy="372655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9" name="Picture 18" descr="Graphical user interface, application, Teams&#10;&#10;Description automatically generated">
              <a:extLst>
                <a:ext uri="{FF2B5EF4-FFF2-40B4-BE49-F238E27FC236}">
                  <a16:creationId xmlns:a16="http://schemas.microsoft.com/office/drawing/2014/main" id="{E035CCB3-3D40-3EFB-2D51-3B8520780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4072" y="2411809"/>
              <a:ext cx="6093056" cy="3670138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7F88D2-7E91-32B9-9A0E-9DA3C21DC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YOUR PROCEDURES DASHBOARD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FBFAC-4A09-A2D4-CC4B-D7F6F8B40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Your </a:t>
            </a:r>
            <a:r>
              <a:rPr lang="en-US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Procedures Dashboard</a:t>
            </a:r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 your landing page when logging into Parallel.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Clicking on any procedure on your </a:t>
            </a:r>
            <a:r>
              <a:rPr lang="en-US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Procedures Dashboard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takes you to that procedure’s page.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FE06B-9C8D-50B5-54F5-9337AB4C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12" descr="Mouse Cursor Png - Mac Cursor Hand Png, Transparent Png , Transparent Png  Image - PNGitem">
            <a:extLst>
              <a:ext uri="{FF2B5EF4-FFF2-40B4-BE49-F238E27FC236}">
                <a16:creationId xmlns:a16="http://schemas.microsoft.com/office/drawing/2014/main" id="{19582E70-529D-2BE0-57BC-8E8BF0453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44" b="90000" l="8721" r="90000">
                        <a14:foregroundMark x1="9070" y1="38556" x2="9070" y2="46667"/>
                        <a14:foregroundMark x1="9070" y1="46667" x2="8837" y2="39333"/>
                        <a14:foregroundMark x1="8837" y1="39333" x2="8837" y2="39333"/>
                        <a14:foregroundMark x1="28256" y1="12667" x2="34884" y2="9444"/>
                        <a14:foregroundMark x1="34884" y1="9444" x2="27674" y2="12667"/>
                        <a14:backgroundMark x1="26512" y1="13333" x2="26512" y2="13333"/>
                        <a14:backgroundMark x1="26512" y1="13333" x2="26512" y2="13333"/>
                        <a14:backgroundMark x1="26744" y1="13333" x2="26744" y2="13333"/>
                        <a14:backgroundMark x1="26047" y1="13111" x2="27209" y2="13111"/>
                        <a14:backgroundMark x1="26977" y1="12889" x2="27442" y2="1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613" y="4231363"/>
            <a:ext cx="945056" cy="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riangle 2">
            <a:extLst>
              <a:ext uri="{FF2B5EF4-FFF2-40B4-BE49-F238E27FC236}">
                <a16:creationId xmlns:a16="http://schemas.microsoft.com/office/drawing/2014/main" id="{1BC07596-D0A6-C22D-A127-93CFDA6E4E37}"/>
              </a:ext>
            </a:extLst>
          </p:cNvPr>
          <p:cNvSpPr/>
          <p:nvPr/>
        </p:nvSpPr>
        <p:spPr>
          <a:xfrm rot="10800000">
            <a:off x="4772025" y="3869282"/>
            <a:ext cx="2647952" cy="245517"/>
          </a:xfrm>
          <a:prstGeom prst="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404522-44FA-B1E5-2DB4-286F68C7C604}"/>
              </a:ext>
            </a:extLst>
          </p:cNvPr>
          <p:cNvGrpSpPr/>
          <p:nvPr/>
        </p:nvGrpSpPr>
        <p:grpSpPr>
          <a:xfrm>
            <a:off x="150192" y="56577"/>
            <a:ext cx="602512" cy="801245"/>
            <a:chOff x="417829" y="1534096"/>
            <a:chExt cx="602512" cy="80124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B25D467-B340-3797-F477-7534426F87A5}"/>
                </a:ext>
              </a:extLst>
            </p:cNvPr>
            <p:cNvSpPr/>
            <p:nvPr/>
          </p:nvSpPr>
          <p:spPr>
            <a:xfrm>
              <a:off x="417829" y="1633462"/>
              <a:ext cx="602512" cy="602512"/>
            </a:xfrm>
            <a:prstGeom prst="ellipse">
              <a:avLst/>
            </a:prstGeom>
            <a:solidFill>
              <a:srgbClr val="2C9CDC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1173927C-F94B-A48D-C203-07610BB22840}"/>
                </a:ext>
              </a:extLst>
            </p:cNvPr>
            <p:cNvSpPr txBox="1"/>
            <p:nvPr/>
          </p:nvSpPr>
          <p:spPr>
            <a:xfrm>
              <a:off x="506065" y="1534096"/>
              <a:ext cx="426040" cy="801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974" tIns="12700" rIns="46974" bIns="1270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</a:t>
              </a:r>
            </a:p>
          </p:txBody>
        </p:sp>
      </p:grpSp>
      <p:sp>
        <p:nvSpPr>
          <p:cNvPr id="16" name="Triangle 15">
            <a:hlinkClick r:id="rId6" action="ppaction://hlinksldjump"/>
            <a:extLst>
              <a:ext uri="{FF2B5EF4-FFF2-40B4-BE49-F238E27FC236}">
                <a16:creationId xmlns:a16="http://schemas.microsoft.com/office/drawing/2014/main" id="{DCE9A922-BEA0-EAB3-68F0-6D1C71F6DE29}"/>
              </a:ext>
            </a:extLst>
          </p:cNvPr>
          <p:cNvSpPr/>
          <p:nvPr/>
        </p:nvSpPr>
        <p:spPr>
          <a:xfrm rot="16200000">
            <a:off x="200008" y="6143330"/>
            <a:ext cx="494203" cy="426038"/>
          </a:xfrm>
          <a:prstGeom prst="triangle">
            <a:avLst/>
          </a:prstGeom>
          <a:solidFill>
            <a:srgbClr val="0C1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EA3C94C-600A-3101-EADC-649C82E4551E}"/>
              </a:ext>
            </a:extLst>
          </p:cNvPr>
          <p:cNvSpPr/>
          <p:nvPr/>
        </p:nvSpPr>
        <p:spPr>
          <a:xfrm rot="5400000">
            <a:off x="718621" y="6143330"/>
            <a:ext cx="494203" cy="426038"/>
          </a:xfrm>
          <a:prstGeom prst="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B11ACDC-A68A-DD68-5650-06421D43CA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2024" y="1026297"/>
            <a:ext cx="4610249" cy="28196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669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F88D2-7E91-32B9-9A0E-9DA3C21DC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YOUR STAKEHOLDERS DASHBOARD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FBFAC-4A09-A2D4-CC4B-D7F6F8B40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Clicking on </a:t>
            </a:r>
            <a:r>
              <a:rPr lang="en-US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Stakeholders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opens your </a:t>
            </a:r>
            <a:r>
              <a:rPr lang="en-US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Stakeholders Dashboard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where you can find &amp; view the procedures you need by stakeholder.</a:t>
            </a:r>
            <a:endParaRPr lang="en-US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6649B-C3E7-9C11-7603-0C52635A3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18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C728DF-126C-DFA1-9112-A127B6ACDC40}"/>
              </a:ext>
            </a:extLst>
          </p:cNvPr>
          <p:cNvGrpSpPr/>
          <p:nvPr/>
        </p:nvGrpSpPr>
        <p:grpSpPr>
          <a:xfrm>
            <a:off x="150192" y="56577"/>
            <a:ext cx="602512" cy="801245"/>
            <a:chOff x="417829" y="1534096"/>
            <a:chExt cx="602512" cy="80124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2E40CC4-5699-B9B2-DAF0-A5409644C0D1}"/>
                </a:ext>
              </a:extLst>
            </p:cNvPr>
            <p:cNvSpPr/>
            <p:nvPr/>
          </p:nvSpPr>
          <p:spPr>
            <a:xfrm>
              <a:off x="417829" y="1633462"/>
              <a:ext cx="602512" cy="602512"/>
            </a:xfrm>
            <a:prstGeom prst="ellipse">
              <a:avLst/>
            </a:prstGeom>
            <a:solidFill>
              <a:srgbClr val="2C9CDC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>
              <a:extLst>
                <a:ext uri="{FF2B5EF4-FFF2-40B4-BE49-F238E27FC236}">
                  <a16:creationId xmlns:a16="http://schemas.microsoft.com/office/drawing/2014/main" id="{CD63A1E1-FC0F-2881-7B62-946C67DE34E5}"/>
                </a:ext>
              </a:extLst>
            </p:cNvPr>
            <p:cNvSpPr txBox="1"/>
            <p:nvPr/>
          </p:nvSpPr>
          <p:spPr>
            <a:xfrm>
              <a:off x="506065" y="1534096"/>
              <a:ext cx="426040" cy="801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974" tIns="12700" rIns="46974" bIns="1270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</a:t>
              </a:r>
            </a:p>
          </p:txBody>
        </p:sp>
      </p:grpSp>
      <p:sp>
        <p:nvSpPr>
          <p:cNvPr id="14" name="Triangle 13">
            <a:hlinkClick r:id="rId2" action="ppaction://hlinksldjump"/>
            <a:extLst>
              <a:ext uri="{FF2B5EF4-FFF2-40B4-BE49-F238E27FC236}">
                <a16:creationId xmlns:a16="http://schemas.microsoft.com/office/drawing/2014/main" id="{4CA3B208-81EC-3AC1-417F-29CCEC925157}"/>
              </a:ext>
            </a:extLst>
          </p:cNvPr>
          <p:cNvSpPr/>
          <p:nvPr/>
        </p:nvSpPr>
        <p:spPr>
          <a:xfrm rot="16200000">
            <a:off x="200008" y="6143330"/>
            <a:ext cx="494203" cy="426038"/>
          </a:xfrm>
          <a:prstGeom prst="triangle">
            <a:avLst/>
          </a:prstGeom>
          <a:solidFill>
            <a:srgbClr val="0C1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08715-525C-ECFF-4687-35F5AB217F65}"/>
              </a:ext>
            </a:extLst>
          </p:cNvPr>
          <p:cNvSpPr/>
          <p:nvPr/>
        </p:nvSpPr>
        <p:spPr>
          <a:xfrm rot="5400000">
            <a:off x="718621" y="6143330"/>
            <a:ext cx="494203" cy="426038"/>
          </a:xfrm>
          <a:prstGeom prst="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2E3CACC-F5AF-E6EB-1C89-174C3BF65ED3}"/>
              </a:ext>
            </a:extLst>
          </p:cNvPr>
          <p:cNvGrpSpPr/>
          <p:nvPr/>
        </p:nvGrpSpPr>
        <p:grpSpPr>
          <a:xfrm>
            <a:off x="5263375" y="2374761"/>
            <a:ext cx="6394972" cy="3726553"/>
            <a:chOff x="5263375" y="2374761"/>
            <a:chExt cx="6394972" cy="37265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48FFE49-0566-367D-3F9D-0F40931F3D77}"/>
                </a:ext>
              </a:extLst>
            </p:cNvPr>
            <p:cNvGrpSpPr/>
            <p:nvPr/>
          </p:nvGrpSpPr>
          <p:grpSpPr>
            <a:xfrm>
              <a:off x="5263375" y="2374761"/>
              <a:ext cx="6394972" cy="3726553"/>
              <a:chOff x="5262156" y="2382693"/>
              <a:chExt cx="6394972" cy="3726553"/>
            </a:xfrm>
          </p:grpSpPr>
          <p:pic>
            <p:nvPicPr>
              <p:cNvPr id="7" name="Picture 6" descr="Graphical user interface, application, Teams&#10;&#10;Description automatically generated">
                <a:extLst>
                  <a:ext uri="{FF2B5EF4-FFF2-40B4-BE49-F238E27FC236}">
                    <a16:creationId xmlns:a16="http://schemas.microsoft.com/office/drawing/2014/main" id="{8433840E-A707-A7ED-15E2-750C9D530C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95762"/>
              <a:stretch/>
            </p:blipFill>
            <p:spPr>
              <a:xfrm>
                <a:off x="5262156" y="2382693"/>
                <a:ext cx="276998" cy="372655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0" name="Picture 9" descr="Graphical user interface, application, Teams&#10;&#10;Description automatically generated">
                <a:extLst>
                  <a:ext uri="{FF2B5EF4-FFF2-40B4-BE49-F238E27FC236}">
                    <a16:creationId xmlns:a16="http://schemas.microsoft.com/office/drawing/2014/main" id="{A9868490-A90B-2134-010E-FB68186B7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64072" y="2411809"/>
                <a:ext cx="6093056" cy="3670138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</p:pic>
        </p:grpSp>
        <p:pic>
          <p:nvPicPr>
            <p:cNvPr id="16" name="Picture 15" descr="Graphical user interface, application, Teams&#10;&#10;Description automatically generated">
              <a:extLst>
                <a:ext uri="{FF2B5EF4-FFF2-40B4-BE49-F238E27FC236}">
                  <a16:creationId xmlns:a16="http://schemas.microsoft.com/office/drawing/2014/main" id="{A1BFD9C0-F7AA-47BA-B96B-F3DF143E3E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197" t="2186" r="49216" b="92530"/>
            <a:stretch/>
          </p:blipFill>
          <p:spPr>
            <a:xfrm>
              <a:off x="5733413" y="2493369"/>
              <a:ext cx="2919863" cy="206829"/>
            </a:xfrm>
            <a:prstGeom prst="rect">
              <a:avLst/>
            </a:prstGeom>
            <a:ln w="38100">
              <a:noFill/>
            </a:ln>
          </p:spPr>
        </p:pic>
      </p:grpSp>
      <p:pic>
        <p:nvPicPr>
          <p:cNvPr id="8" name="Picture 12" descr="Mouse Cursor Png - Mac Cursor Hand Png, Transparent Png , Transparent Png  Image - PNGitem">
            <a:extLst>
              <a:ext uri="{FF2B5EF4-FFF2-40B4-BE49-F238E27FC236}">
                <a16:creationId xmlns:a16="http://schemas.microsoft.com/office/drawing/2014/main" id="{7FE5B0B3-4D82-D110-AD8B-7124C080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44" b="90000" l="8721" r="90000">
                        <a14:foregroundMark x1="9070" y1="38556" x2="9070" y2="46667"/>
                        <a14:foregroundMark x1="9070" y1="46667" x2="8837" y2="39333"/>
                        <a14:foregroundMark x1="8837" y1="39333" x2="8837" y2="39333"/>
                        <a14:foregroundMark x1="28256" y1="12667" x2="34884" y2="9444"/>
                        <a14:foregroundMark x1="34884" y1="9444" x2="27674" y2="12667"/>
                        <a14:backgroundMark x1="26512" y1="13333" x2="26512" y2="13333"/>
                        <a14:backgroundMark x1="26512" y1="13333" x2="26512" y2="13333"/>
                        <a14:backgroundMark x1="26744" y1="13333" x2="26744" y2="13333"/>
                        <a14:backgroundMark x1="26047" y1="13111" x2="27209" y2="13111"/>
                        <a14:backgroundMark x1="26977" y1="12889" x2="27442" y2="1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31" y="2618556"/>
            <a:ext cx="945056" cy="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iangle 8">
            <a:extLst>
              <a:ext uri="{FF2B5EF4-FFF2-40B4-BE49-F238E27FC236}">
                <a16:creationId xmlns:a16="http://schemas.microsoft.com/office/drawing/2014/main" id="{B616F3C7-5F2C-7E16-8BEB-60DEDA017886}"/>
              </a:ext>
            </a:extLst>
          </p:cNvPr>
          <p:cNvSpPr/>
          <p:nvPr/>
        </p:nvSpPr>
        <p:spPr>
          <a:xfrm rot="10800000">
            <a:off x="6091967" y="2098081"/>
            <a:ext cx="2335878" cy="411955"/>
          </a:xfrm>
          <a:prstGeom prst="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C3CB5252-6B92-67DF-3C0E-5FBDF76D56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1967" y="245131"/>
            <a:ext cx="4835558" cy="182816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2187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C272A34-FDFF-E2BC-01A3-54551BAE666B}"/>
              </a:ext>
            </a:extLst>
          </p:cNvPr>
          <p:cNvGrpSpPr/>
          <p:nvPr/>
        </p:nvGrpSpPr>
        <p:grpSpPr>
          <a:xfrm>
            <a:off x="5453390" y="2321239"/>
            <a:ext cx="6379129" cy="3726553"/>
            <a:chOff x="5453390" y="2321239"/>
            <a:chExt cx="6379129" cy="372655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D30DDA8-D1A9-419C-4F62-49E54905FD7F}"/>
                </a:ext>
              </a:extLst>
            </p:cNvPr>
            <p:cNvGrpSpPr/>
            <p:nvPr/>
          </p:nvGrpSpPr>
          <p:grpSpPr>
            <a:xfrm>
              <a:off x="5453390" y="2321239"/>
              <a:ext cx="6379129" cy="3726553"/>
              <a:chOff x="5452171" y="2329171"/>
              <a:chExt cx="6379129" cy="3726553"/>
            </a:xfrm>
          </p:grpSpPr>
          <p:pic>
            <p:nvPicPr>
              <p:cNvPr id="22" name="Picture 21" descr="Graphical user interface, application, Teams&#10;&#10;Description automatically generated">
                <a:extLst>
                  <a:ext uri="{FF2B5EF4-FFF2-40B4-BE49-F238E27FC236}">
                    <a16:creationId xmlns:a16="http://schemas.microsoft.com/office/drawing/2014/main" id="{0127E528-187A-2515-4245-55F18F7D96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95762"/>
              <a:stretch/>
            </p:blipFill>
            <p:spPr>
              <a:xfrm>
                <a:off x="5452171" y="2329171"/>
                <a:ext cx="276998" cy="372655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3" name="Picture 22" descr="Graphical user interface, application, Teams&#10;&#10;Description automatically generated">
                <a:extLst>
                  <a:ext uri="{FF2B5EF4-FFF2-40B4-BE49-F238E27FC236}">
                    <a16:creationId xmlns:a16="http://schemas.microsoft.com/office/drawing/2014/main" id="{01E7540B-98C9-AC3F-14DD-2663A4B7F3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8244" y="2357379"/>
                <a:ext cx="6093056" cy="3670138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</p:pic>
        </p:grpSp>
        <p:pic>
          <p:nvPicPr>
            <p:cNvPr id="21" name="Picture 20" descr="Graphical user interface, application, Teams&#10;&#10;Description automatically generated">
              <a:extLst>
                <a:ext uri="{FF2B5EF4-FFF2-40B4-BE49-F238E27FC236}">
                  <a16:creationId xmlns:a16="http://schemas.microsoft.com/office/drawing/2014/main" id="{9FDB4C2C-CB2F-D33B-20EC-5B3D5C7B3E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197" t="2186" r="49216" b="92530"/>
            <a:stretch/>
          </p:blipFill>
          <p:spPr>
            <a:xfrm>
              <a:off x="5900678" y="2493369"/>
              <a:ext cx="2919863" cy="206829"/>
            </a:xfrm>
            <a:prstGeom prst="rect">
              <a:avLst/>
            </a:prstGeom>
            <a:ln w="38100"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7F88D2-7E91-32B9-9A0E-9DA3C21DC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SEARCH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FBFAC-4A09-A2D4-CC4B-D7F6F8B40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Team members can search by procedure name or procedure sub-goal to find &amp; view the information they need.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952B1-41A8-7E03-0792-A06033BE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12" descr="Mouse Cursor Png - Mac Cursor Hand Png, Transparent Png , Transparent Png  Image - PNGitem">
            <a:extLst>
              <a:ext uri="{FF2B5EF4-FFF2-40B4-BE49-F238E27FC236}">
                <a16:creationId xmlns:a16="http://schemas.microsoft.com/office/drawing/2014/main" id="{F2DCC370-AC42-8121-7093-85535D24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44" b="90000" l="8721" r="90000">
                        <a14:foregroundMark x1="9070" y1="38556" x2="9070" y2="46667"/>
                        <a14:foregroundMark x1="9070" y1="46667" x2="8837" y2="39333"/>
                        <a14:foregroundMark x1="8837" y1="39333" x2="8837" y2="39333"/>
                        <a14:foregroundMark x1="28256" y1="12667" x2="34884" y2="9444"/>
                        <a14:foregroundMark x1="34884" y1="9444" x2="27674" y2="12667"/>
                        <a14:backgroundMark x1="26512" y1="13333" x2="26512" y2="13333"/>
                        <a14:backgroundMark x1="26512" y1="13333" x2="26512" y2="13333"/>
                        <a14:backgroundMark x1="26744" y1="13333" x2="26744" y2="13333"/>
                        <a14:backgroundMark x1="26047" y1="13111" x2="27209" y2="13111"/>
                        <a14:backgroundMark x1="26977" y1="12889" x2="27442" y2="1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609" y="2525716"/>
            <a:ext cx="945056" cy="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F12DA1-043A-10AA-02F7-2E9D8C3423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769" t="1" r="14395" b="2174"/>
          <a:stretch/>
        </p:blipFill>
        <p:spPr>
          <a:xfrm>
            <a:off x="5932450" y="1368430"/>
            <a:ext cx="4806175" cy="393466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DEF1C0F-7A62-5A61-AE55-456CCE4494DD}"/>
              </a:ext>
            </a:extLst>
          </p:cNvPr>
          <p:cNvSpPr/>
          <p:nvPr/>
        </p:nvSpPr>
        <p:spPr>
          <a:xfrm flipH="1" flipV="1">
            <a:off x="5932449" y="1756458"/>
            <a:ext cx="4806175" cy="680049"/>
          </a:xfrm>
          <a:prstGeom prst="rt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A5D19F-5A11-FC70-F529-DCD2CA200F9C}"/>
              </a:ext>
            </a:extLst>
          </p:cNvPr>
          <p:cNvGrpSpPr/>
          <p:nvPr/>
        </p:nvGrpSpPr>
        <p:grpSpPr>
          <a:xfrm>
            <a:off x="150192" y="56577"/>
            <a:ext cx="602512" cy="801245"/>
            <a:chOff x="417829" y="1534096"/>
            <a:chExt cx="602512" cy="80124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3A516F9-A9C6-EE52-DEE4-AC4BAD14BEE8}"/>
                </a:ext>
              </a:extLst>
            </p:cNvPr>
            <p:cNvSpPr/>
            <p:nvPr/>
          </p:nvSpPr>
          <p:spPr>
            <a:xfrm>
              <a:off x="417829" y="1633462"/>
              <a:ext cx="602512" cy="602512"/>
            </a:xfrm>
            <a:prstGeom prst="ellipse">
              <a:avLst/>
            </a:prstGeom>
            <a:solidFill>
              <a:srgbClr val="2C9CDC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E3B05BC8-D15E-356C-E534-DA6C1773DCB5}"/>
                </a:ext>
              </a:extLst>
            </p:cNvPr>
            <p:cNvSpPr txBox="1"/>
            <p:nvPr/>
          </p:nvSpPr>
          <p:spPr>
            <a:xfrm>
              <a:off x="506065" y="1534096"/>
              <a:ext cx="426040" cy="801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974" tIns="12700" rIns="46974" bIns="1270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3</a:t>
              </a:r>
            </a:p>
          </p:txBody>
        </p:sp>
      </p:grpSp>
      <p:sp>
        <p:nvSpPr>
          <p:cNvPr id="17" name="Triangle 16">
            <a:hlinkClick r:id="rId8" action="ppaction://hlinksldjump"/>
            <a:extLst>
              <a:ext uri="{FF2B5EF4-FFF2-40B4-BE49-F238E27FC236}">
                <a16:creationId xmlns:a16="http://schemas.microsoft.com/office/drawing/2014/main" id="{3639B7F0-F339-BC31-E7F7-393809AF5863}"/>
              </a:ext>
            </a:extLst>
          </p:cNvPr>
          <p:cNvSpPr/>
          <p:nvPr/>
        </p:nvSpPr>
        <p:spPr>
          <a:xfrm rot="16200000">
            <a:off x="200008" y="6143330"/>
            <a:ext cx="494203" cy="426038"/>
          </a:xfrm>
          <a:prstGeom prst="triangle">
            <a:avLst/>
          </a:prstGeom>
          <a:solidFill>
            <a:srgbClr val="0C1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C9C5671-339A-C5F6-21EF-1918D1995B30}"/>
              </a:ext>
            </a:extLst>
          </p:cNvPr>
          <p:cNvSpPr/>
          <p:nvPr/>
        </p:nvSpPr>
        <p:spPr>
          <a:xfrm rot="5400000">
            <a:off x="718621" y="6143330"/>
            <a:ext cx="494203" cy="426038"/>
          </a:xfrm>
          <a:prstGeom prst="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7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BE3E3-E760-AD83-3389-46A675176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TABLE OF CONTENTS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3B868055-5B9A-E90D-966A-0F463A6532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913645"/>
              </p:ext>
            </p:extLst>
          </p:nvPr>
        </p:nvGraphicFramePr>
        <p:xfrm>
          <a:off x="5183187" y="987425"/>
          <a:ext cx="6268583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79EA6-0F4C-3B1F-18D1-2609563CD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Parallel is a procedure management system that gives enterprises control of their procedures</a:t>
            </a: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maximize outcomes.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document details Parallel’s capabilities &amp; functionality.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966BD0-6EEA-3778-E3F1-3649509E1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2</a:t>
            </a:fld>
            <a:endParaRPr lang="en-US"/>
          </a:p>
        </p:txBody>
      </p:sp>
      <p:sp>
        <p:nvSpPr>
          <p:cNvPr id="5" name="Tri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77626C9-C480-9F78-70BF-316A43F3A4DC}"/>
              </a:ext>
            </a:extLst>
          </p:cNvPr>
          <p:cNvSpPr/>
          <p:nvPr/>
        </p:nvSpPr>
        <p:spPr>
          <a:xfrm rot="16200000">
            <a:off x="200008" y="6143330"/>
            <a:ext cx="494203" cy="426038"/>
          </a:xfrm>
          <a:prstGeom prst="triangle">
            <a:avLst/>
          </a:prstGeom>
          <a:solidFill>
            <a:srgbClr val="0C1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1D675-2877-5796-3AA0-44583271C8DC}"/>
              </a:ext>
            </a:extLst>
          </p:cNvPr>
          <p:cNvSpPr/>
          <p:nvPr/>
        </p:nvSpPr>
        <p:spPr>
          <a:xfrm rot="5400000">
            <a:off x="718621" y="6143330"/>
            <a:ext cx="494203" cy="426038"/>
          </a:xfrm>
          <a:prstGeom prst="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28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FBFAC-4A09-A2D4-CC4B-D7F6F8B40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Each user receives notifications of the procedure changes that are important &amp; relevant to them in their roles making it incredibly easy to stay in-sync.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94E305E-DD62-2724-DEBC-2866807C5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20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501CC6-0C4A-0269-ED22-AC68A133E80D}"/>
              </a:ext>
            </a:extLst>
          </p:cNvPr>
          <p:cNvGrpSpPr/>
          <p:nvPr/>
        </p:nvGrpSpPr>
        <p:grpSpPr>
          <a:xfrm>
            <a:off x="836612" y="996950"/>
            <a:ext cx="10679946" cy="976693"/>
            <a:chOff x="2961708" y="3142365"/>
            <a:chExt cx="6268583" cy="573269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7371783-A23C-66FE-328F-21421A97B611}"/>
                </a:ext>
              </a:extLst>
            </p:cNvPr>
            <p:cNvSpPr/>
            <p:nvPr/>
          </p:nvSpPr>
          <p:spPr>
            <a:xfrm>
              <a:off x="2961708" y="3142365"/>
              <a:ext cx="6268583" cy="573269"/>
            </a:xfrm>
            <a:prstGeom prst="roundRect">
              <a:avLst>
                <a:gd name="adj" fmla="val 10000"/>
              </a:avLst>
            </a:prstGeom>
            <a:solidFill>
              <a:srgbClr val="0C155B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0AC9845-9FB6-B772-95FB-8C38B4330CBD}"/>
                </a:ext>
              </a:extLst>
            </p:cNvPr>
            <p:cNvGrpSpPr/>
            <p:nvPr/>
          </p:nvGrpSpPr>
          <p:grpSpPr>
            <a:xfrm>
              <a:off x="3623834" y="3142365"/>
              <a:ext cx="5606456" cy="573269"/>
              <a:chOff x="662126" y="416"/>
              <a:chExt cx="5606456" cy="57326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266134B-4804-5931-1B45-AAE73BD0BB2C}"/>
                  </a:ext>
                </a:extLst>
              </p:cNvPr>
              <p:cNvSpPr/>
              <p:nvPr/>
            </p:nvSpPr>
            <p:spPr>
              <a:xfrm>
                <a:off x="662126" y="416"/>
                <a:ext cx="5606456" cy="573269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BED7092-C467-B9E1-9AE1-7E940718D688}"/>
                  </a:ext>
                </a:extLst>
              </p:cNvPr>
              <p:cNvSpPr txBox="1"/>
              <p:nvPr/>
            </p:nvSpPr>
            <p:spPr>
              <a:xfrm>
                <a:off x="662126" y="416"/>
                <a:ext cx="5606456" cy="5732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671" tIns="60671" rIns="60671" bIns="60671" numCol="1" spcCol="1270" anchor="ctr" anchorCtr="0">
                <a:noAutofit/>
              </a:bodyPr>
              <a:lstStyle/>
              <a:p>
                <a:pPr marL="0" lvl="0" indent="0" algn="l" defTabSz="7112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4000" b="1" kern="1200" dirty="0">
                    <a:solidFill>
                      <a:schemeClr val="bg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CHANGING A PLAYBOOK</a:t>
                </a:r>
                <a:endParaRPr lang="en-US" sz="4000" kern="1200" dirty="0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</p:grp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D7302B3D-7D70-6BD6-1FF9-389CE1995A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92560"/>
              </p:ext>
            </p:extLst>
          </p:nvPr>
        </p:nvGraphicFramePr>
        <p:xfrm>
          <a:off x="5180012" y="2028372"/>
          <a:ext cx="6172200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Triangle 32">
            <a:hlinkClick r:id="rId7" action="ppaction://hlinksldjump"/>
            <a:extLst>
              <a:ext uri="{FF2B5EF4-FFF2-40B4-BE49-F238E27FC236}">
                <a16:creationId xmlns:a16="http://schemas.microsoft.com/office/drawing/2014/main" id="{23BC8C2E-9C3B-CB2B-DC3F-B19E5C90CC86}"/>
              </a:ext>
            </a:extLst>
          </p:cNvPr>
          <p:cNvSpPr/>
          <p:nvPr/>
        </p:nvSpPr>
        <p:spPr>
          <a:xfrm rot="16200000">
            <a:off x="200008" y="6143330"/>
            <a:ext cx="494203" cy="426038"/>
          </a:xfrm>
          <a:prstGeom prst="triangle">
            <a:avLst/>
          </a:prstGeom>
          <a:solidFill>
            <a:srgbClr val="0C1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92EF14-D59B-02CB-D602-FFD1CC270428}"/>
              </a:ext>
            </a:extLst>
          </p:cNvPr>
          <p:cNvSpPr/>
          <p:nvPr/>
        </p:nvSpPr>
        <p:spPr>
          <a:xfrm rot="5400000">
            <a:off x="718621" y="6143330"/>
            <a:ext cx="494203" cy="426038"/>
          </a:xfrm>
          <a:prstGeom prst="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 descr="Cheers with solid fill">
            <a:extLst>
              <a:ext uri="{FF2B5EF4-FFF2-40B4-BE49-F238E27FC236}">
                <a16:creationId xmlns:a16="http://schemas.microsoft.com/office/drawing/2014/main" id="{C987B4F8-6915-15F5-207E-70D5337A163D}"/>
              </a:ext>
            </a:extLst>
          </p:cNvPr>
          <p:cNvSpPr/>
          <p:nvPr/>
        </p:nvSpPr>
        <p:spPr>
          <a:xfrm>
            <a:off x="1026344" y="1110987"/>
            <a:ext cx="748618" cy="748618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4160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F88D2-7E91-32B9-9A0E-9DA3C21DC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156755" cy="1600200"/>
          </a:xfrm>
        </p:spPr>
        <p:txBody>
          <a:bodyPr/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CREATING NOTIFICATIONS</a:t>
            </a:r>
            <a:b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 CHANGES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FBFAC-4A09-A2D4-CC4B-D7F6F8B40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3785221" cy="3811588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they save changes to procedures or stakeholders, users have the </a:t>
            </a:r>
            <a:r>
              <a:rPr lang="en-US" b="1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option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of:</a:t>
            </a: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 NOTIFICATION</a:t>
            </a:r>
          </a:p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CHANGES THAT DON’T REQUIRE COMMUNICATION</a:t>
            </a:r>
            <a:b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CUSTOM NOTIFICATION</a:t>
            </a:r>
          </a:p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TELLING THE TEAM EXACTLY WHAT THEY NEED TO KNOW AND POINTING THEM TO THE CHANGE MADE</a:t>
            </a:r>
            <a:b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 AUTO NOTIFICATION</a:t>
            </a:r>
          </a:p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SYSTEM NOTIFIES THE TEAM AND POINTS THEM TO THE CHANGE MADE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3BAD7E7-50C0-FD07-0AB9-E0A9C0D31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57A6334-80A6-1756-82EC-FEACA420E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536074"/>
              </p:ext>
            </p:extLst>
          </p:nvPr>
        </p:nvGraphicFramePr>
        <p:xfrm>
          <a:off x="5849172" y="1913570"/>
          <a:ext cx="4574455" cy="395541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4574455">
                  <a:extLst>
                    <a:ext uri="{9D8B030D-6E8A-4147-A177-3AD203B41FA5}">
                      <a16:colId xmlns:a16="http://schemas.microsoft.com/office/drawing/2014/main" val="3144581953"/>
                    </a:ext>
                  </a:extLst>
                </a:gridCol>
              </a:tblGrid>
              <a:tr h="1318472"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 marL="119334" marR="119334" marT="59667" marB="5966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6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00151"/>
                  </a:ext>
                </a:extLst>
              </a:tr>
              <a:tr h="1318474"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 marL="119334" marR="119334" marT="59667" marB="5966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1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376932"/>
                  </a:ext>
                </a:extLst>
              </a:tr>
              <a:tr h="1318472"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 marL="119334" marR="119334" marT="59667" marB="5966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51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86457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19A79AF-6C4F-1434-747D-50B4E2047C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8" t="32237" r="71333" b="29713"/>
          <a:stretch/>
        </p:blipFill>
        <p:spPr>
          <a:xfrm>
            <a:off x="6545480" y="2406908"/>
            <a:ext cx="3181838" cy="3756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2CECA1-3AAC-0C2C-B89B-5D5E843593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51" t="28463" r="34147" b="33486"/>
          <a:stretch/>
        </p:blipFill>
        <p:spPr>
          <a:xfrm>
            <a:off x="6132131" y="3651528"/>
            <a:ext cx="4035028" cy="3756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29B883-56E4-C848-3364-8FA2C35ED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249" t="26610" r="2197" b="35340"/>
          <a:stretch/>
        </p:blipFill>
        <p:spPr>
          <a:xfrm>
            <a:off x="6411419" y="4991316"/>
            <a:ext cx="3476452" cy="37564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322FA3E-7AC2-9E34-1900-8B714E05046D}"/>
              </a:ext>
            </a:extLst>
          </p:cNvPr>
          <p:cNvGrpSpPr/>
          <p:nvPr/>
        </p:nvGrpSpPr>
        <p:grpSpPr>
          <a:xfrm>
            <a:off x="150192" y="56577"/>
            <a:ext cx="602512" cy="801245"/>
            <a:chOff x="417829" y="1534096"/>
            <a:chExt cx="602512" cy="8012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9F39125-5D5D-338E-D103-6A127DFAC987}"/>
                </a:ext>
              </a:extLst>
            </p:cNvPr>
            <p:cNvSpPr/>
            <p:nvPr/>
          </p:nvSpPr>
          <p:spPr>
            <a:xfrm>
              <a:off x="417829" y="1633462"/>
              <a:ext cx="602512" cy="602512"/>
            </a:xfrm>
            <a:prstGeom prst="ellipse">
              <a:avLst/>
            </a:prstGeom>
            <a:solidFill>
              <a:srgbClr val="2C9CDC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55470EE1-6F0E-5A45-A9A7-926824888B31}"/>
                </a:ext>
              </a:extLst>
            </p:cNvPr>
            <p:cNvSpPr txBox="1"/>
            <p:nvPr/>
          </p:nvSpPr>
          <p:spPr>
            <a:xfrm>
              <a:off x="506065" y="1534096"/>
              <a:ext cx="426040" cy="801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974" tIns="12700" rIns="46974" bIns="1270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</a:t>
              </a:r>
            </a:p>
          </p:txBody>
        </p:sp>
      </p:grpSp>
      <p:sp>
        <p:nvSpPr>
          <p:cNvPr id="17" name="Triangle 16">
            <a:hlinkClick r:id="rId3" action="ppaction://hlinksldjump"/>
            <a:extLst>
              <a:ext uri="{FF2B5EF4-FFF2-40B4-BE49-F238E27FC236}">
                <a16:creationId xmlns:a16="http://schemas.microsoft.com/office/drawing/2014/main" id="{E7314D47-344B-C4D2-4797-8D7B100FA394}"/>
              </a:ext>
            </a:extLst>
          </p:cNvPr>
          <p:cNvSpPr/>
          <p:nvPr/>
        </p:nvSpPr>
        <p:spPr>
          <a:xfrm rot="16200000">
            <a:off x="200008" y="6143330"/>
            <a:ext cx="494203" cy="426038"/>
          </a:xfrm>
          <a:prstGeom prst="triangle">
            <a:avLst/>
          </a:prstGeom>
          <a:solidFill>
            <a:srgbClr val="0C1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172E6C4-F523-D58A-D616-45A66DD35CA5}"/>
              </a:ext>
            </a:extLst>
          </p:cNvPr>
          <p:cNvSpPr/>
          <p:nvPr/>
        </p:nvSpPr>
        <p:spPr>
          <a:xfrm rot="5400000">
            <a:off x="718621" y="6143330"/>
            <a:ext cx="494203" cy="426038"/>
          </a:xfrm>
          <a:prstGeom prst="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20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317AFAF-F99C-E400-B5E5-AC95D2CFF776}"/>
              </a:ext>
            </a:extLst>
          </p:cNvPr>
          <p:cNvGrpSpPr/>
          <p:nvPr/>
        </p:nvGrpSpPr>
        <p:grpSpPr>
          <a:xfrm>
            <a:off x="5262156" y="2382693"/>
            <a:ext cx="6394972" cy="3726553"/>
            <a:chOff x="5262156" y="2382693"/>
            <a:chExt cx="6394972" cy="3726553"/>
          </a:xfrm>
        </p:grpSpPr>
        <p:pic>
          <p:nvPicPr>
            <p:cNvPr id="6" name="Picture 5" descr="Graphical user interface, application, Teams&#10;&#10;Description automatically generated">
              <a:extLst>
                <a:ext uri="{FF2B5EF4-FFF2-40B4-BE49-F238E27FC236}">
                  <a16:creationId xmlns:a16="http://schemas.microsoft.com/office/drawing/2014/main" id="{4E3862D8-8C80-A0A7-9A1F-C27D7DF2FD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95762"/>
            <a:stretch/>
          </p:blipFill>
          <p:spPr>
            <a:xfrm>
              <a:off x="5262156" y="2382693"/>
              <a:ext cx="276998" cy="372655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 descr="Graphical user interface, application, Teams&#10;&#10;Description automatically generated">
              <a:extLst>
                <a:ext uri="{FF2B5EF4-FFF2-40B4-BE49-F238E27FC236}">
                  <a16:creationId xmlns:a16="http://schemas.microsoft.com/office/drawing/2014/main" id="{F30A70CD-38C7-B618-CB34-1E2B99F9D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4072" y="2411809"/>
              <a:ext cx="6093056" cy="3670138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7F88D2-7E91-32B9-9A0E-9DA3C21DC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IN-APP NOTIFICATIONS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FBFAC-4A09-A2D4-CC4B-D7F6F8B40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When in Parallel, users receive notifications of changes as they are communicated in real time.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641A1-85FA-CC2A-FA3B-2B275AD8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22</a:t>
            </a:fld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958F2B39-1FD4-DD52-1D3C-E1AF65BB0CCA}"/>
              </a:ext>
            </a:extLst>
          </p:cNvPr>
          <p:cNvSpPr/>
          <p:nvPr/>
        </p:nvSpPr>
        <p:spPr>
          <a:xfrm flipH="1" flipV="1">
            <a:off x="7793371" y="2173606"/>
            <a:ext cx="2933393" cy="274401"/>
          </a:xfrm>
          <a:prstGeom prst="rt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99F70D-057D-7BAC-B90F-1A1126001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3373" y="212727"/>
            <a:ext cx="2922123" cy="1961338"/>
          </a:xfrm>
          <a:prstGeom prst="rect">
            <a:avLst/>
          </a:prstGeom>
          <a:ln>
            <a:solidFill>
              <a:srgbClr val="0C155B"/>
            </a:solidFill>
          </a:ln>
        </p:spPr>
      </p:pic>
      <p:pic>
        <p:nvPicPr>
          <p:cNvPr id="11" name="Picture 12" descr="Mouse Cursor Png - Mac Cursor Hand Png, Transparent Png , Transparent Png  Image - PNGitem">
            <a:extLst>
              <a:ext uri="{FF2B5EF4-FFF2-40B4-BE49-F238E27FC236}">
                <a16:creationId xmlns:a16="http://schemas.microsoft.com/office/drawing/2014/main" id="{07A493C6-EF01-2B2A-73F1-500064C45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44" b="90000" l="8721" r="90000">
                        <a14:foregroundMark x1="9070" y1="38556" x2="9070" y2="46667"/>
                        <a14:foregroundMark x1="9070" y1="46667" x2="8837" y2="39333"/>
                        <a14:foregroundMark x1="8837" y1="39333" x2="8837" y2="39333"/>
                        <a14:foregroundMark x1="28256" y1="12667" x2="34884" y2="9444"/>
                        <a14:foregroundMark x1="34884" y1="9444" x2="27674" y2="12667"/>
                        <a14:backgroundMark x1="26512" y1="13333" x2="26512" y2="13333"/>
                        <a14:backgroundMark x1="26512" y1="13333" x2="26512" y2="13333"/>
                        <a14:backgroundMark x1="26744" y1="13333" x2="26744" y2="13333"/>
                        <a14:backgroundMark x1="26047" y1="13111" x2="27209" y2="13111"/>
                        <a14:backgroundMark x1="26977" y1="12889" x2="27442" y2="1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096" y="2601918"/>
            <a:ext cx="945056" cy="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8CC88F4-AB00-EF30-9618-C6EC19FC9D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3369" y="447760"/>
            <a:ext cx="2922126" cy="1685842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05C90D79-19D7-D020-D910-1839A3EBD449}"/>
              </a:ext>
            </a:extLst>
          </p:cNvPr>
          <p:cNvGrpSpPr/>
          <p:nvPr/>
        </p:nvGrpSpPr>
        <p:grpSpPr>
          <a:xfrm>
            <a:off x="150192" y="56577"/>
            <a:ext cx="602512" cy="801245"/>
            <a:chOff x="417829" y="1534096"/>
            <a:chExt cx="602512" cy="801245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CE4764E-791C-E223-FF4E-A85E9AB9A20F}"/>
                </a:ext>
              </a:extLst>
            </p:cNvPr>
            <p:cNvSpPr/>
            <p:nvPr/>
          </p:nvSpPr>
          <p:spPr>
            <a:xfrm>
              <a:off x="417829" y="1633462"/>
              <a:ext cx="602512" cy="602512"/>
            </a:xfrm>
            <a:prstGeom prst="ellipse">
              <a:avLst/>
            </a:prstGeom>
            <a:solidFill>
              <a:srgbClr val="2C9CDC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al 4">
              <a:extLst>
                <a:ext uri="{FF2B5EF4-FFF2-40B4-BE49-F238E27FC236}">
                  <a16:creationId xmlns:a16="http://schemas.microsoft.com/office/drawing/2014/main" id="{472B4CF9-FDAE-F46E-3DBE-C81F7236C2FF}"/>
                </a:ext>
              </a:extLst>
            </p:cNvPr>
            <p:cNvSpPr txBox="1"/>
            <p:nvPr/>
          </p:nvSpPr>
          <p:spPr>
            <a:xfrm>
              <a:off x="506065" y="1534096"/>
              <a:ext cx="426040" cy="801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974" tIns="12700" rIns="46974" bIns="1270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</a:t>
              </a:r>
            </a:p>
          </p:txBody>
        </p:sp>
      </p:grpSp>
      <p:sp>
        <p:nvSpPr>
          <p:cNvPr id="36" name="Triangle 35">
            <a:hlinkClick r:id="rId8" action="ppaction://hlinksldjump"/>
            <a:extLst>
              <a:ext uri="{FF2B5EF4-FFF2-40B4-BE49-F238E27FC236}">
                <a16:creationId xmlns:a16="http://schemas.microsoft.com/office/drawing/2014/main" id="{E6E174C4-8BA9-2051-3F9D-0C49B7767070}"/>
              </a:ext>
            </a:extLst>
          </p:cNvPr>
          <p:cNvSpPr/>
          <p:nvPr/>
        </p:nvSpPr>
        <p:spPr>
          <a:xfrm rot="16200000">
            <a:off x="200008" y="6143330"/>
            <a:ext cx="494203" cy="426038"/>
          </a:xfrm>
          <a:prstGeom prst="triangle">
            <a:avLst/>
          </a:prstGeom>
          <a:solidFill>
            <a:srgbClr val="0C1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riangle 3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45A22F7-AE37-17CC-F286-2AE2AC8463BD}"/>
              </a:ext>
            </a:extLst>
          </p:cNvPr>
          <p:cNvSpPr/>
          <p:nvPr/>
        </p:nvSpPr>
        <p:spPr>
          <a:xfrm rot="5400000">
            <a:off x="718621" y="6143330"/>
            <a:ext cx="494203" cy="426038"/>
          </a:xfrm>
          <a:prstGeom prst="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BE4E5E5-8D24-8FB2-60BE-8F40451E949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197" t="2186" r="49216" b="92530"/>
          <a:stretch/>
        </p:blipFill>
        <p:spPr>
          <a:xfrm>
            <a:off x="5769429" y="2498503"/>
            <a:ext cx="2919863" cy="206829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112098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3FA0507-87D1-36F3-26F6-1B31788F5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320" y="1310641"/>
            <a:ext cx="5209325" cy="42157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7F88D2-7E91-32B9-9A0E-9DA3C21DC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DAILY</a:t>
            </a:r>
            <a:b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‘CHANGE NEWS’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FBFAC-4A09-A2D4-CC4B-D7F6F8B40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Outside of Parallel. Users receive a daily</a:t>
            </a: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CHANGE NEWS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email with an aggregated list of change communications.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Each communication links to the detailed procedure change made in Parallel.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641A1-85FA-CC2A-FA3B-2B275AD8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23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B82676-6519-AA21-5E69-506BEAE8992A}"/>
              </a:ext>
            </a:extLst>
          </p:cNvPr>
          <p:cNvGrpSpPr/>
          <p:nvPr/>
        </p:nvGrpSpPr>
        <p:grpSpPr>
          <a:xfrm>
            <a:off x="150192" y="56577"/>
            <a:ext cx="602512" cy="801245"/>
            <a:chOff x="417829" y="1534096"/>
            <a:chExt cx="602512" cy="80124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C207B4A-43A1-56C3-56E0-D194DF1E4D2B}"/>
                </a:ext>
              </a:extLst>
            </p:cNvPr>
            <p:cNvSpPr/>
            <p:nvPr/>
          </p:nvSpPr>
          <p:spPr>
            <a:xfrm>
              <a:off x="417829" y="1633462"/>
              <a:ext cx="602512" cy="602512"/>
            </a:xfrm>
            <a:prstGeom prst="ellipse">
              <a:avLst/>
            </a:prstGeom>
            <a:solidFill>
              <a:srgbClr val="2C9CDC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E413416B-89BB-8504-22ED-F4C57FD2A704}"/>
                </a:ext>
              </a:extLst>
            </p:cNvPr>
            <p:cNvSpPr txBox="1"/>
            <p:nvPr/>
          </p:nvSpPr>
          <p:spPr>
            <a:xfrm>
              <a:off x="506065" y="1534096"/>
              <a:ext cx="426040" cy="801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974" tIns="12700" rIns="46974" bIns="1270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3</a:t>
              </a:r>
            </a:p>
          </p:txBody>
        </p:sp>
      </p:grpSp>
      <p:sp>
        <p:nvSpPr>
          <p:cNvPr id="23" name="Triangle 22">
            <a:hlinkClick r:id="rId3" action="ppaction://hlinksldjump"/>
            <a:extLst>
              <a:ext uri="{FF2B5EF4-FFF2-40B4-BE49-F238E27FC236}">
                <a16:creationId xmlns:a16="http://schemas.microsoft.com/office/drawing/2014/main" id="{3C55AB66-6303-66B0-73F2-06B0FB47A6CA}"/>
              </a:ext>
            </a:extLst>
          </p:cNvPr>
          <p:cNvSpPr/>
          <p:nvPr/>
        </p:nvSpPr>
        <p:spPr>
          <a:xfrm rot="16200000">
            <a:off x="200008" y="6143330"/>
            <a:ext cx="494203" cy="426038"/>
          </a:xfrm>
          <a:prstGeom prst="triangle">
            <a:avLst/>
          </a:prstGeom>
          <a:solidFill>
            <a:srgbClr val="0C1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B54F8C-DA11-0099-CBBF-3E4C878DBE2D}"/>
              </a:ext>
            </a:extLst>
          </p:cNvPr>
          <p:cNvSpPr/>
          <p:nvPr/>
        </p:nvSpPr>
        <p:spPr>
          <a:xfrm rot="5400000">
            <a:off x="718621" y="6143330"/>
            <a:ext cx="494203" cy="426038"/>
          </a:xfrm>
          <a:prstGeom prst="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Cursor Finger Glow - Free vector graphic on Pixabay">
            <a:extLst>
              <a:ext uri="{FF2B5EF4-FFF2-40B4-BE49-F238E27FC236}">
                <a16:creationId xmlns:a16="http://schemas.microsoft.com/office/drawing/2014/main" id="{E5AAA112-1AB0-034A-311B-FCF34858E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494" y="3222098"/>
            <a:ext cx="336976" cy="39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21 Top Nursing Apps for 2021 | NurseChoice">
            <a:extLst>
              <a:ext uri="{FF2B5EF4-FFF2-40B4-BE49-F238E27FC236}">
                <a16:creationId xmlns:a16="http://schemas.microsoft.com/office/drawing/2014/main" id="{06A0A1F0-56B6-1900-FB7F-18CD76EC0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06" y="4078268"/>
            <a:ext cx="3440402" cy="229518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629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22EE1-36C3-8B33-BF66-2CEE7C8A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DIRECT MESSAGING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1E78F-A7C1-4680-A141-5DA1142E4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Parallel users can message each other directly inside the app.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C320A4-8D2C-3706-7BC3-A479141E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24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A034B4-F212-FF4A-EA42-ED8A3E2F8E7D}"/>
              </a:ext>
            </a:extLst>
          </p:cNvPr>
          <p:cNvGrpSpPr/>
          <p:nvPr/>
        </p:nvGrpSpPr>
        <p:grpSpPr>
          <a:xfrm>
            <a:off x="836612" y="996950"/>
            <a:ext cx="10679946" cy="976693"/>
            <a:chOff x="2961708" y="3142365"/>
            <a:chExt cx="6268583" cy="573269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A4787C19-2AEE-5D87-2F3C-D99B9B9440E9}"/>
                </a:ext>
              </a:extLst>
            </p:cNvPr>
            <p:cNvSpPr/>
            <p:nvPr/>
          </p:nvSpPr>
          <p:spPr>
            <a:xfrm>
              <a:off x="2961708" y="3142365"/>
              <a:ext cx="6268583" cy="573269"/>
            </a:xfrm>
            <a:prstGeom prst="roundRect">
              <a:avLst>
                <a:gd name="adj" fmla="val 10000"/>
              </a:avLst>
            </a:prstGeom>
            <a:solidFill>
              <a:srgbClr val="0C155B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A7C466F-F3DD-2135-66B1-C29E60BD08EC}"/>
                </a:ext>
              </a:extLst>
            </p:cNvPr>
            <p:cNvGrpSpPr/>
            <p:nvPr/>
          </p:nvGrpSpPr>
          <p:grpSpPr>
            <a:xfrm>
              <a:off x="3623834" y="3142365"/>
              <a:ext cx="5606456" cy="573269"/>
              <a:chOff x="662126" y="416"/>
              <a:chExt cx="5606456" cy="57326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DF5895F-C873-C4E7-47F6-291C6EFB99BE}"/>
                  </a:ext>
                </a:extLst>
              </p:cNvPr>
              <p:cNvSpPr/>
              <p:nvPr/>
            </p:nvSpPr>
            <p:spPr>
              <a:xfrm>
                <a:off x="662126" y="416"/>
                <a:ext cx="5606456" cy="573269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F89618-FD73-EAE2-4D94-8E2DB9E686C3}"/>
                  </a:ext>
                </a:extLst>
              </p:cNvPr>
              <p:cNvSpPr txBox="1"/>
              <p:nvPr/>
            </p:nvSpPr>
            <p:spPr>
              <a:xfrm>
                <a:off x="662126" y="416"/>
                <a:ext cx="5606456" cy="5732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671" tIns="60671" rIns="60671" bIns="60671" numCol="1" spcCol="1270" anchor="ctr" anchorCtr="0">
                <a:noAutofit/>
              </a:bodyPr>
              <a:lstStyle/>
              <a:p>
                <a:pPr marL="0" lvl="0" indent="0" algn="l" defTabSz="7112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4000" b="1" kern="1200" dirty="0">
                    <a:solidFill>
                      <a:schemeClr val="bg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IN-APP DIRECT MESSAGING</a:t>
                </a:r>
                <a:endParaRPr lang="en-US" sz="4000" kern="1200" dirty="0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</p:grp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F05F5DFC-3F55-106A-6835-F7A51A147B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146150"/>
              </p:ext>
            </p:extLst>
          </p:nvPr>
        </p:nvGraphicFramePr>
        <p:xfrm>
          <a:off x="5183188" y="2049462"/>
          <a:ext cx="6172200" cy="2725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ctangle 16" descr="Speech">
            <a:extLst>
              <a:ext uri="{FF2B5EF4-FFF2-40B4-BE49-F238E27FC236}">
                <a16:creationId xmlns:a16="http://schemas.microsoft.com/office/drawing/2014/main" id="{BAB8B658-B49B-9312-E24E-3F7DD9B521B3}"/>
              </a:ext>
            </a:extLst>
          </p:cNvPr>
          <p:cNvSpPr/>
          <p:nvPr/>
        </p:nvSpPr>
        <p:spPr>
          <a:xfrm>
            <a:off x="1054902" y="1166985"/>
            <a:ext cx="694678" cy="694678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Triangle 17">
            <a:hlinkClick r:id="rId9" action="ppaction://hlinksldjump"/>
            <a:extLst>
              <a:ext uri="{FF2B5EF4-FFF2-40B4-BE49-F238E27FC236}">
                <a16:creationId xmlns:a16="http://schemas.microsoft.com/office/drawing/2014/main" id="{826EDE30-C76C-E441-CC3A-60A17B46AA61}"/>
              </a:ext>
            </a:extLst>
          </p:cNvPr>
          <p:cNvSpPr/>
          <p:nvPr/>
        </p:nvSpPr>
        <p:spPr>
          <a:xfrm rot="16200000">
            <a:off x="200008" y="6143330"/>
            <a:ext cx="494203" cy="426038"/>
          </a:xfrm>
          <a:prstGeom prst="triangle">
            <a:avLst/>
          </a:prstGeom>
          <a:solidFill>
            <a:srgbClr val="0C1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6B7AD08-8DB1-B7DF-6ECD-A258265CDC58}"/>
              </a:ext>
            </a:extLst>
          </p:cNvPr>
          <p:cNvSpPr/>
          <p:nvPr/>
        </p:nvSpPr>
        <p:spPr>
          <a:xfrm rot="5400000">
            <a:off x="718621" y="6143330"/>
            <a:ext cx="494203" cy="426038"/>
          </a:xfrm>
          <a:prstGeom prst="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4A23839-BBEF-5A1B-2D61-F42F6AAE13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3375" y="2371808"/>
            <a:ext cx="6507433" cy="3710140"/>
          </a:xfrm>
          <a:prstGeom prst="rect">
            <a:avLst/>
          </a:prstGeom>
          <a:ln>
            <a:solidFill>
              <a:srgbClr val="0C155B"/>
            </a:solidFill>
          </a:ln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891C3D98-3D54-5FF1-F61F-7C8AD28E351D}"/>
              </a:ext>
            </a:extLst>
          </p:cNvPr>
          <p:cNvSpPr/>
          <p:nvPr/>
        </p:nvSpPr>
        <p:spPr>
          <a:xfrm flipH="1" flipV="1">
            <a:off x="9641038" y="2174491"/>
            <a:ext cx="1376364" cy="262014"/>
          </a:xfrm>
          <a:prstGeom prst="rt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5E0EF993-4F8F-97F8-9DA4-8C30420C5C3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385"/>
          <a:stretch/>
        </p:blipFill>
        <p:spPr>
          <a:xfrm>
            <a:off x="9641038" y="438284"/>
            <a:ext cx="1376362" cy="1736207"/>
          </a:xfrm>
          <a:prstGeom prst="rect">
            <a:avLst/>
          </a:prstGeom>
          <a:ln>
            <a:solidFill>
              <a:srgbClr val="0C155B"/>
            </a:solidFill>
          </a:ln>
        </p:spPr>
      </p:pic>
      <p:pic>
        <p:nvPicPr>
          <p:cNvPr id="13" name="Picture 12" descr="Mouse Cursor Png - Mac Cursor Hand Png, Transparent Png , Transparent Png  Image - PNGitem">
            <a:extLst>
              <a:ext uri="{FF2B5EF4-FFF2-40B4-BE49-F238E27FC236}">
                <a16:creationId xmlns:a16="http://schemas.microsoft.com/office/drawing/2014/main" id="{BBDDAFA1-3241-4185-EE0E-C3434CA76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444" b="90000" l="8721" r="90000">
                        <a14:foregroundMark x1="9070" y1="38556" x2="9070" y2="46667"/>
                        <a14:foregroundMark x1="9070" y1="46667" x2="8837" y2="39333"/>
                        <a14:foregroundMark x1="8837" y1="39333" x2="8837" y2="39333"/>
                        <a14:foregroundMark x1="28256" y1="12667" x2="34884" y2="9444"/>
                        <a14:foregroundMark x1="34884" y1="9444" x2="27674" y2="12667"/>
                        <a14:backgroundMark x1="26512" y1="13333" x2="26512" y2="13333"/>
                        <a14:backgroundMark x1="26512" y1="13333" x2="26512" y2="13333"/>
                        <a14:backgroundMark x1="26744" y1="13333" x2="26744" y2="13333"/>
                        <a14:backgroundMark x1="26047" y1="13111" x2="27209" y2="13111"/>
                        <a14:backgroundMark x1="26977" y1="12889" x2="27442" y2="1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685" y="2555918"/>
            <a:ext cx="945056" cy="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059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7AD9268-FBBB-5877-5051-98AB006D85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90115"/>
              </p:ext>
            </p:extLst>
          </p:nvPr>
        </p:nvGraphicFramePr>
        <p:xfrm>
          <a:off x="5183188" y="2057400"/>
          <a:ext cx="6172200" cy="1923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1E78F-A7C1-4680-A141-5DA1142E4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Parallel users can manage their accounts with ease.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AB7EF8-0F57-E1C2-881B-EA27FA1C7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25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506CA6-A91E-BDCB-F2E6-BBD8FC221FD0}"/>
              </a:ext>
            </a:extLst>
          </p:cNvPr>
          <p:cNvGrpSpPr/>
          <p:nvPr/>
        </p:nvGrpSpPr>
        <p:grpSpPr>
          <a:xfrm>
            <a:off x="836612" y="996950"/>
            <a:ext cx="10679946" cy="976693"/>
            <a:chOff x="2961708" y="3142365"/>
            <a:chExt cx="6268583" cy="573269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D14269BD-61CF-C2AF-70BD-3B1FA4EE0BB7}"/>
                </a:ext>
              </a:extLst>
            </p:cNvPr>
            <p:cNvSpPr/>
            <p:nvPr/>
          </p:nvSpPr>
          <p:spPr>
            <a:xfrm>
              <a:off x="2961708" y="3142365"/>
              <a:ext cx="6268583" cy="573269"/>
            </a:xfrm>
            <a:prstGeom prst="roundRect">
              <a:avLst>
                <a:gd name="adj" fmla="val 10000"/>
              </a:avLst>
            </a:prstGeom>
            <a:solidFill>
              <a:srgbClr val="0C155B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ECA0A7A-DCC5-1446-7D7A-A56D0355C10F}"/>
                </a:ext>
              </a:extLst>
            </p:cNvPr>
            <p:cNvGrpSpPr/>
            <p:nvPr/>
          </p:nvGrpSpPr>
          <p:grpSpPr>
            <a:xfrm>
              <a:off x="3623834" y="3142365"/>
              <a:ext cx="5606456" cy="573269"/>
              <a:chOff x="662126" y="416"/>
              <a:chExt cx="5606456" cy="57326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BC190DA-8848-74E7-2F2A-FE384C1E7426}"/>
                  </a:ext>
                </a:extLst>
              </p:cNvPr>
              <p:cNvSpPr/>
              <p:nvPr/>
            </p:nvSpPr>
            <p:spPr>
              <a:xfrm>
                <a:off x="662126" y="416"/>
                <a:ext cx="5606456" cy="573269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8202D8-B145-691A-D02F-98724CF01EE2}"/>
                  </a:ext>
                </a:extLst>
              </p:cNvPr>
              <p:cNvSpPr txBox="1"/>
              <p:nvPr/>
            </p:nvSpPr>
            <p:spPr>
              <a:xfrm>
                <a:off x="662126" y="416"/>
                <a:ext cx="5606456" cy="5732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671" tIns="60671" rIns="60671" bIns="60671" numCol="1" spcCol="1270" anchor="ctr" anchorCtr="0">
                <a:noAutofit/>
              </a:bodyPr>
              <a:lstStyle/>
              <a:p>
                <a:pPr marL="0" lvl="0" indent="0" algn="l" defTabSz="7112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4000" b="1" kern="1200" dirty="0">
                    <a:solidFill>
                      <a:schemeClr val="bg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USER ACCOUNTS</a:t>
                </a:r>
                <a:endParaRPr lang="en-US" sz="4000" kern="1200" dirty="0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</p:grpSp>
      <p:sp>
        <p:nvSpPr>
          <p:cNvPr id="21" name="Rectangle 20" descr="User with solid fill">
            <a:extLst>
              <a:ext uri="{FF2B5EF4-FFF2-40B4-BE49-F238E27FC236}">
                <a16:creationId xmlns:a16="http://schemas.microsoft.com/office/drawing/2014/main" id="{6C1DE1D7-469A-636C-C7B7-C4CE7354208C}"/>
              </a:ext>
            </a:extLst>
          </p:cNvPr>
          <p:cNvSpPr/>
          <p:nvPr/>
        </p:nvSpPr>
        <p:spPr>
          <a:xfrm>
            <a:off x="1029502" y="1125257"/>
            <a:ext cx="720078" cy="72007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riangle 21">
            <a:hlinkClick r:id="rId9" action="ppaction://hlinksldjump"/>
            <a:extLst>
              <a:ext uri="{FF2B5EF4-FFF2-40B4-BE49-F238E27FC236}">
                <a16:creationId xmlns:a16="http://schemas.microsoft.com/office/drawing/2014/main" id="{1F0BBDBF-2D4C-0312-263F-160F71E55281}"/>
              </a:ext>
            </a:extLst>
          </p:cNvPr>
          <p:cNvSpPr/>
          <p:nvPr/>
        </p:nvSpPr>
        <p:spPr>
          <a:xfrm rot="16200000">
            <a:off x="200008" y="6143330"/>
            <a:ext cx="494203" cy="426038"/>
          </a:xfrm>
          <a:prstGeom prst="triangle">
            <a:avLst/>
          </a:prstGeom>
          <a:solidFill>
            <a:srgbClr val="0C1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45CBFF8-D24C-B2E2-B770-6FB0C1DDF496}"/>
              </a:ext>
            </a:extLst>
          </p:cNvPr>
          <p:cNvSpPr/>
          <p:nvPr/>
        </p:nvSpPr>
        <p:spPr>
          <a:xfrm rot="5400000">
            <a:off x="718621" y="6143330"/>
            <a:ext cx="494203" cy="426038"/>
          </a:xfrm>
          <a:prstGeom prst="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03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4ACFDB41-758B-AE56-68E5-0E3DF67F56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762"/>
          <a:stretch/>
        </p:blipFill>
        <p:spPr>
          <a:xfrm>
            <a:off x="6832873" y="4239303"/>
            <a:ext cx="158237" cy="212880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2" name="Picture 21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6F8A982F-410D-CB24-2D46-226C78956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563" y="4245240"/>
            <a:ext cx="3534185" cy="21288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7F88D2-7E91-32B9-9A0E-9DA3C21DC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PROFILE &amp; PASSWORD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FBFAC-4A09-A2D4-CC4B-D7F6F8B40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Change your profile or update your password by clicking on </a:t>
            </a:r>
            <a:r>
              <a:rPr lang="en-US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personal icon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the top right corner and then by clicking </a:t>
            </a:r>
            <a:r>
              <a:rPr lang="en-US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My account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99553-F447-B446-535F-E81CAC85D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 descr="A screenshot of a cell phone&#10;&#10;Description automatically generated with low confidence">
            <a:extLst>
              <a:ext uri="{FF2B5EF4-FFF2-40B4-BE49-F238E27FC236}">
                <a16:creationId xmlns:a16="http://schemas.microsoft.com/office/drawing/2014/main" id="{3E5D0F95-092A-829E-0F6C-60C11DD48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7088" y="798044"/>
            <a:ext cx="2431491" cy="2408553"/>
          </a:xfrm>
          <a:prstGeom prst="rect">
            <a:avLst/>
          </a:prstGeom>
          <a:ln>
            <a:solidFill>
              <a:srgbClr val="0C155B"/>
            </a:solidFill>
          </a:ln>
        </p:spPr>
      </p:pic>
      <p:sp>
        <p:nvSpPr>
          <p:cNvPr id="9" name="Triangle 8">
            <a:extLst>
              <a:ext uri="{FF2B5EF4-FFF2-40B4-BE49-F238E27FC236}">
                <a16:creationId xmlns:a16="http://schemas.microsoft.com/office/drawing/2014/main" id="{6DD6EEF4-D2FF-B1C4-9D32-D390A6511F38}"/>
              </a:ext>
            </a:extLst>
          </p:cNvPr>
          <p:cNvSpPr/>
          <p:nvPr/>
        </p:nvSpPr>
        <p:spPr>
          <a:xfrm rot="10800000">
            <a:off x="9077091" y="3206596"/>
            <a:ext cx="2431487" cy="1065445"/>
          </a:xfrm>
          <a:prstGeom prst="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B9143B5-8D3C-B4B8-CDE9-5A046BF18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0398" y="234923"/>
            <a:ext cx="2431491" cy="3712792"/>
          </a:xfrm>
          <a:prstGeom prst="rect">
            <a:avLst/>
          </a:prstGeom>
          <a:ln>
            <a:solidFill>
              <a:srgbClr val="0C155B"/>
            </a:solidFill>
          </a:ln>
        </p:spPr>
      </p:pic>
      <p:sp>
        <p:nvSpPr>
          <p:cNvPr id="12" name="Triangle 11">
            <a:extLst>
              <a:ext uri="{FF2B5EF4-FFF2-40B4-BE49-F238E27FC236}">
                <a16:creationId xmlns:a16="http://schemas.microsoft.com/office/drawing/2014/main" id="{036A5EFF-F1F6-1834-9F04-D4F2FE7645F2}"/>
              </a:ext>
            </a:extLst>
          </p:cNvPr>
          <p:cNvSpPr/>
          <p:nvPr/>
        </p:nvSpPr>
        <p:spPr>
          <a:xfrm rot="5400000">
            <a:off x="7016909" y="1619903"/>
            <a:ext cx="3712792" cy="942834"/>
          </a:xfrm>
          <a:prstGeom prst="triangle">
            <a:avLst>
              <a:gd name="adj" fmla="val 52102"/>
            </a:avLst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Mouse Cursor Png - Mac Cursor Hand Png, Transparent Png , Transparent Png  Image - PNGitem">
            <a:extLst>
              <a:ext uri="{FF2B5EF4-FFF2-40B4-BE49-F238E27FC236}">
                <a16:creationId xmlns:a16="http://schemas.microsoft.com/office/drawing/2014/main" id="{91D4504C-BF2C-517C-980E-32F94E577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44" b="90000" l="8721" r="90000">
                        <a14:foregroundMark x1="9070" y1="38556" x2="9070" y2="46667"/>
                        <a14:foregroundMark x1="9070" y1="46667" x2="8837" y2="39333"/>
                        <a14:foregroundMark x1="8837" y1="39333" x2="8837" y2="39333"/>
                        <a14:foregroundMark x1="28256" y1="12667" x2="34884" y2="9444"/>
                        <a14:foregroundMark x1="34884" y1="9444" x2="27674" y2="12667"/>
                        <a14:backgroundMark x1="26512" y1="13333" x2="26512" y2="13333"/>
                        <a14:backgroundMark x1="26512" y1="13333" x2="26512" y2="13333"/>
                        <a14:backgroundMark x1="26744" y1="13333" x2="26744" y2="13333"/>
                        <a14:backgroundMark x1="26047" y1="13111" x2="27209" y2="13111"/>
                        <a14:backgroundMark x1="26977" y1="12889" x2="27442" y2="1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4345583"/>
            <a:ext cx="945056" cy="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ECBE270-1E23-38F6-E291-4598C4D970CF}"/>
              </a:ext>
            </a:extLst>
          </p:cNvPr>
          <p:cNvGrpSpPr/>
          <p:nvPr/>
        </p:nvGrpSpPr>
        <p:grpSpPr>
          <a:xfrm>
            <a:off x="150192" y="56577"/>
            <a:ext cx="602512" cy="801245"/>
            <a:chOff x="417829" y="1534096"/>
            <a:chExt cx="602512" cy="8012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3C2591D-FA42-B603-9E0B-F3213050D286}"/>
                </a:ext>
              </a:extLst>
            </p:cNvPr>
            <p:cNvSpPr/>
            <p:nvPr/>
          </p:nvSpPr>
          <p:spPr>
            <a:xfrm>
              <a:off x="417829" y="1633462"/>
              <a:ext cx="602512" cy="602512"/>
            </a:xfrm>
            <a:prstGeom prst="ellipse">
              <a:avLst/>
            </a:prstGeom>
            <a:solidFill>
              <a:srgbClr val="2C9CDC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BD82BE59-B01A-C8BC-CFD5-1D599BA9E885}"/>
                </a:ext>
              </a:extLst>
            </p:cNvPr>
            <p:cNvSpPr txBox="1"/>
            <p:nvPr/>
          </p:nvSpPr>
          <p:spPr>
            <a:xfrm>
              <a:off x="506065" y="1534096"/>
              <a:ext cx="426040" cy="801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974" tIns="12700" rIns="46974" bIns="1270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</a:t>
              </a:r>
            </a:p>
          </p:txBody>
        </p:sp>
      </p:grpSp>
      <p:sp>
        <p:nvSpPr>
          <p:cNvPr id="17" name="Triangle 16">
            <a:hlinkClick r:id="rId8" action="ppaction://hlinksldjump"/>
            <a:extLst>
              <a:ext uri="{FF2B5EF4-FFF2-40B4-BE49-F238E27FC236}">
                <a16:creationId xmlns:a16="http://schemas.microsoft.com/office/drawing/2014/main" id="{618E603D-33EB-D630-A115-04AF5AFA0164}"/>
              </a:ext>
            </a:extLst>
          </p:cNvPr>
          <p:cNvSpPr/>
          <p:nvPr/>
        </p:nvSpPr>
        <p:spPr>
          <a:xfrm rot="16200000">
            <a:off x="200008" y="6143330"/>
            <a:ext cx="494203" cy="426038"/>
          </a:xfrm>
          <a:prstGeom prst="triangle">
            <a:avLst/>
          </a:prstGeom>
          <a:solidFill>
            <a:srgbClr val="0C1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234B0B-41F2-2FAF-8A07-56CB18E6B1D9}"/>
              </a:ext>
            </a:extLst>
          </p:cNvPr>
          <p:cNvSpPr/>
          <p:nvPr/>
        </p:nvSpPr>
        <p:spPr>
          <a:xfrm rot="5400000">
            <a:off x="718621" y="6143330"/>
            <a:ext cx="494203" cy="426038"/>
          </a:xfrm>
          <a:prstGeom prst="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F88D2-7E91-32B9-9A0E-9DA3C21DC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USER SETTINGS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FBFAC-4A09-A2D4-CC4B-D7F6F8B40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Update your time zone &amp; schedule the delivery of your daily CHANGE NEWS email by clicking on </a:t>
            </a:r>
            <a:r>
              <a:rPr lang="en-US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User Settings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from the </a:t>
            </a:r>
            <a:r>
              <a:rPr lang="en-US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My account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screen.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0B257-BBE4-7133-B742-CDA18137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A465495-6CBA-CDEA-433C-E03F9C5D2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254" y="2156195"/>
            <a:ext cx="2431491" cy="3712792"/>
          </a:xfrm>
          <a:prstGeom prst="rect">
            <a:avLst/>
          </a:prstGeom>
          <a:ln>
            <a:solidFill>
              <a:srgbClr val="0C155B"/>
            </a:solidFill>
          </a:ln>
        </p:spPr>
      </p:pic>
      <p:sp>
        <p:nvSpPr>
          <p:cNvPr id="9" name="Triangle 8">
            <a:extLst>
              <a:ext uri="{FF2B5EF4-FFF2-40B4-BE49-F238E27FC236}">
                <a16:creationId xmlns:a16="http://schemas.microsoft.com/office/drawing/2014/main" id="{2EFDCBAC-BDF7-F15E-6579-707F6C780854}"/>
              </a:ext>
            </a:extLst>
          </p:cNvPr>
          <p:cNvSpPr/>
          <p:nvPr/>
        </p:nvSpPr>
        <p:spPr>
          <a:xfrm rot="16200000">
            <a:off x="4948004" y="2342870"/>
            <a:ext cx="2868651" cy="942834"/>
          </a:xfrm>
          <a:prstGeom prst="triangle">
            <a:avLst>
              <a:gd name="adj" fmla="val 52102"/>
            </a:avLst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 descr="Mouse Cursor Png - Mac Cursor Hand Png, Transparent Png , Transparent Png  Image - PNGitem">
            <a:extLst>
              <a:ext uri="{FF2B5EF4-FFF2-40B4-BE49-F238E27FC236}">
                <a16:creationId xmlns:a16="http://schemas.microsoft.com/office/drawing/2014/main" id="{0BB94830-0C04-3E25-AE6E-F680F9AAF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44" b="90000" l="8721" r="90000">
                        <a14:foregroundMark x1="9070" y1="38556" x2="9070" y2="46667"/>
                        <a14:foregroundMark x1="9070" y1="46667" x2="8837" y2="39333"/>
                        <a14:foregroundMark x1="8837" y1="39333" x2="8837" y2="39333"/>
                        <a14:foregroundMark x1="28256" y1="12667" x2="34884" y2="9444"/>
                        <a14:foregroundMark x1="34884" y1="9444" x2="27674" y2="12667"/>
                        <a14:backgroundMark x1="26512" y1="13333" x2="26512" y2="13333"/>
                        <a14:backgroundMark x1="26512" y1="13333" x2="26512" y2="13333"/>
                        <a14:backgroundMark x1="26744" y1="13333" x2="26744" y2="13333"/>
                        <a14:backgroundMark x1="26047" y1="13111" x2="27209" y2="13111"/>
                        <a14:backgroundMark x1="26977" y1="12889" x2="27442" y2="1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684" y="2787819"/>
            <a:ext cx="945056" cy="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BE92E32-1754-EC38-7A87-E5D8358D61B9}"/>
              </a:ext>
            </a:extLst>
          </p:cNvPr>
          <p:cNvGrpSpPr/>
          <p:nvPr/>
        </p:nvGrpSpPr>
        <p:grpSpPr>
          <a:xfrm>
            <a:off x="150192" y="56577"/>
            <a:ext cx="602512" cy="801245"/>
            <a:chOff x="417829" y="1534096"/>
            <a:chExt cx="602512" cy="80124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1A00A57-0631-7942-D016-167CFD8B107C}"/>
                </a:ext>
              </a:extLst>
            </p:cNvPr>
            <p:cNvSpPr/>
            <p:nvPr/>
          </p:nvSpPr>
          <p:spPr>
            <a:xfrm>
              <a:off x="417829" y="1633462"/>
              <a:ext cx="602512" cy="602512"/>
            </a:xfrm>
            <a:prstGeom prst="ellipse">
              <a:avLst/>
            </a:prstGeom>
            <a:solidFill>
              <a:srgbClr val="2C9CDC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>
              <a:extLst>
                <a:ext uri="{FF2B5EF4-FFF2-40B4-BE49-F238E27FC236}">
                  <a16:creationId xmlns:a16="http://schemas.microsoft.com/office/drawing/2014/main" id="{1E19952A-58B5-6B03-5CA1-AE0CC96F375E}"/>
                </a:ext>
              </a:extLst>
            </p:cNvPr>
            <p:cNvSpPr txBox="1"/>
            <p:nvPr/>
          </p:nvSpPr>
          <p:spPr>
            <a:xfrm>
              <a:off x="506065" y="1534096"/>
              <a:ext cx="426040" cy="801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974" tIns="12700" rIns="46974" bIns="1270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</a:t>
              </a:r>
            </a:p>
          </p:txBody>
        </p:sp>
      </p:grpSp>
      <p:sp>
        <p:nvSpPr>
          <p:cNvPr id="14" name="Triangle 13">
            <a:hlinkClick r:id="rId5" action="ppaction://hlinksldjump"/>
            <a:extLst>
              <a:ext uri="{FF2B5EF4-FFF2-40B4-BE49-F238E27FC236}">
                <a16:creationId xmlns:a16="http://schemas.microsoft.com/office/drawing/2014/main" id="{11D8F8AA-0E8A-C0CA-C71F-B67EF4785BA5}"/>
              </a:ext>
            </a:extLst>
          </p:cNvPr>
          <p:cNvSpPr/>
          <p:nvPr/>
        </p:nvSpPr>
        <p:spPr>
          <a:xfrm rot="16200000">
            <a:off x="200008" y="6143330"/>
            <a:ext cx="494203" cy="426038"/>
          </a:xfrm>
          <a:prstGeom prst="triangle">
            <a:avLst/>
          </a:prstGeom>
          <a:solidFill>
            <a:srgbClr val="0C1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D255C86-15C8-FA8A-3F1B-5684FE5C9CBC}"/>
              </a:ext>
            </a:extLst>
          </p:cNvPr>
          <p:cNvSpPr/>
          <p:nvPr/>
        </p:nvSpPr>
        <p:spPr>
          <a:xfrm rot="5400000">
            <a:off x="718621" y="6143330"/>
            <a:ext cx="494203" cy="426038"/>
          </a:xfrm>
          <a:prstGeom prst="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68E123D-FED0-8536-3C0A-BE6EE6B47C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920"/>
          <a:stretch/>
        </p:blipFill>
        <p:spPr>
          <a:xfrm>
            <a:off x="6852425" y="1379961"/>
            <a:ext cx="3404839" cy="28686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6020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22EE1-36C3-8B33-BF66-2CEE7C8A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GETTING IN-APP HELP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7AD9268-FBBB-5877-5051-98AB006D85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650109"/>
              </p:ext>
            </p:extLst>
          </p:nvPr>
        </p:nvGraphicFramePr>
        <p:xfrm>
          <a:off x="5183188" y="2057400"/>
          <a:ext cx="6172200" cy="1901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DDE52A-B83D-BE4C-C49B-AF12D617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28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4C4209-B76C-8A69-BF2E-D8B4E4CF0F89}"/>
              </a:ext>
            </a:extLst>
          </p:cNvPr>
          <p:cNvGrpSpPr/>
          <p:nvPr/>
        </p:nvGrpSpPr>
        <p:grpSpPr>
          <a:xfrm>
            <a:off x="836612" y="996950"/>
            <a:ext cx="10679946" cy="976693"/>
            <a:chOff x="2961708" y="3142365"/>
            <a:chExt cx="6268583" cy="57326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A4FF822-0B88-331E-7DA2-0E6DE72289B8}"/>
                </a:ext>
              </a:extLst>
            </p:cNvPr>
            <p:cNvSpPr/>
            <p:nvPr/>
          </p:nvSpPr>
          <p:spPr>
            <a:xfrm>
              <a:off x="2961708" y="3142365"/>
              <a:ext cx="6268583" cy="573269"/>
            </a:xfrm>
            <a:prstGeom prst="roundRect">
              <a:avLst>
                <a:gd name="adj" fmla="val 10000"/>
              </a:avLst>
            </a:prstGeom>
            <a:solidFill>
              <a:srgbClr val="0C155B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0B4A09A-5E30-EAEE-9CB0-DFB18D9C97D6}"/>
                </a:ext>
              </a:extLst>
            </p:cNvPr>
            <p:cNvGrpSpPr/>
            <p:nvPr/>
          </p:nvGrpSpPr>
          <p:grpSpPr>
            <a:xfrm>
              <a:off x="3623834" y="3142365"/>
              <a:ext cx="5606456" cy="573269"/>
              <a:chOff x="662126" y="416"/>
              <a:chExt cx="5606456" cy="57326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7AE0DC0-8FEE-EC84-D699-7A98DA4F2ECC}"/>
                  </a:ext>
                </a:extLst>
              </p:cNvPr>
              <p:cNvSpPr/>
              <p:nvPr/>
            </p:nvSpPr>
            <p:spPr>
              <a:xfrm>
                <a:off x="662126" y="416"/>
                <a:ext cx="5606456" cy="573269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37F1D0-80A4-8EF2-A240-2D31550C1411}"/>
                  </a:ext>
                </a:extLst>
              </p:cNvPr>
              <p:cNvSpPr txBox="1"/>
              <p:nvPr/>
            </p:nvSpPr>
            <p:spPr>
              <a:xfrm>
                <a:off x="662126" y="416"/>
                <a:ext cx="5606456" cy="5732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671" tIns="60671" rIns="60671" bIns="60671" numCol="1" spcCol="1270" anchor="ctr" anchorCtr="0">
                <a:noAutofit/>
              </a:bodyPr>
              <a:lstStyle/>
              <a:p>
                <a:pPr marL="0" lvl="0" indent="0" algn="l" defTabSz="7112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4000" b="1" dirty="0">
                    <a:solidFill>
                      <a:schemeClr val="bg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IN-APP HELP</a:t>
                </a:r>
                <a:endParaRPr lang="en-US" sz="4000" kern="1200" dirty="0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</p:grpSp>
      <p:sp>
        <p:nvSpPr>
          <p:cNvPr id="11" name="Rectangle 10" descr="User with solid fill">
            <a:extLst>
              <a:ext uri="{FF2B5EF4-FFF2-40B4-BE49-F238E27FC236}">
                <a16:creationId xmlns:a16="http://schemas.microsoft.com/office/drawing/2014/main" id="{D70DCF23-9D42-AEE5-4D32-E1352E3535CE}"/>
              </a:ext>
            </a:extLst>
          </p:cNvPr>
          <p:cNvSpPr/>
          <p:nvPr/>
        </p:nvSpPr>
        <p:spPr>
          <a:xfrm>
            <a:off x="1029502" y="1125257"/>
            <a:ext cx="720078" cy="72007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riangle 11">
            <a:hlinkClick r:id="rId9" action="ppaction://hlinksldjump"/>
            <a:extLst>
              <a:ext uri="{FF2B5EF4-FFF2-40B4-BE49-F238E27FC236}">
                <a16:creationId xmlns:a16="http://schemas.microsoft.com/office/drawing/2014/main" id="{60E036B7-D2D0-9024-44A1-56616764E8D5}"/>
              </a:ext>
            </a:extLst>
          </p:cNvPr>
          <p:cNvSpPr/>
          <p:nvPr/>
        </p:nvSpPr>
        <p:spPr>
          <a:xfrm rot="16200000">
            <a:off x="200008" y="6143330"/>
            <a:ext cx="494203" cy="426038"/>
          </a:xfrm>
          <a:prstGeom prst="triangle">
            <a:avLst/>
          </a:prstGeom>
          <a:solidFill>
            <a:srgbClr val="0C1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20812C-5D81-ECE0-4C45-EEA147D0D65C}"/>
              </a:ext>
            </a:extLst>
          </p:cNvPr>
          <p:cNvSpPr/>
          <p:nvPr/>
        </p:nvSpPr>
        <p:spPr>
          <a:xfrm rot="5400000">
            <a:off x="718621" y="6143330"/>
            <a:ext cx="494203" cy="426038"/>
          </a:xfrm>
          <a:prstGeom prst="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AAE14B63-7DC3-4760-06A8-4B93DC8953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3375" y="2371808"/>
            <a:ext cx="6507433" cy="3710140"/>
          </a:xfrm>
          <a:prstGeom prst="rect">
            <a:avLst/>
          </a:prstGeom>
          <a:ln>
            <a:solidFill>
              <a:srgbClr val="0C155B"/>
            </a:solidFill>
          </a:ln>
        </p:spPr>
      </p:pic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81E7ACE-A67A-26A8-4595-3E4B640FD1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83355" y="333828"/>
            <a:ext cx="2775580" cy="5174343"/>
          </a:xfrm>
          <a:prstGeom prst="rect">
            <a:avLst/>
          </a:prstGeom>
          <a:ln>
            <a:solidFill>
              <a:srgbClr val="0C155B"/>
            </a:solidFill>
          </a:ln>
        </p:spPr>
      </p:pic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6469046F-40FA-54B6-5A71-222C903DE8D7}"/>
              </a:ext>
            </a:extLst>
          </p:cNvPr>
          <p:cNvSpPr/>
          <p:nvPr/>
        </p:nvSpPr>
        <p:spPr>
          <a:xfrm flipH="1" flipV="1">
            <a:off x="8783352" y="5508169"/>
            <a:ext cx="2775582" cy="190103"/>
          </a:xfrm>
          <a:prstGeom prst="rt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DA485F3-3B3F-58F0-93A2-46244DE78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Users have direct access to the Parallel Team by clicking the the bright blue button that always appears in the bottom right corner of the screen.</a:t>
            </a:r>
          </a:p>
        </p:txBody>
      </p:sp>
    </p:spTree>
    <p:extLst>
      <p:ext uri="{BB962C8B-B14F-4D97-AF65-F5344CB8AC3E}">
        <p14:creationId xmlns:p14="http://schemas.microsoft.com/office/powerpoint/2010/main" val="147151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22EE1-36C3-8B33-BF66-2CEE7C8A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PARALLEL WORKSPACES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7AD9268-FBBB-5877-5051-98AB006D85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728204"/>
              </p:ext>
            </p:extLst>
          </p:nvPr>
        </p:nvGraphicFramePr>
        <p:xfrm>
          <a:off x="5183188" y="624567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1E78F-A7C1-4680-A141-5DA1142E4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Parallel Playbook is a private website where your team can share &amp; view procedures as well as communicate.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0C534DD-020F-2601-323B-202A29B73738}"/>
              </a:ext>
            </a:extLst>
          </p:cNvPr>
          <p:cNvGrpSpPr/>
          <p:nvPr/>
        </p:nvGrpSpPr>
        <p:grpSpPr>
          <a:xfrm>
            <a:off x="836612" y="996950"/>
            <a:ext cx="10679946" cy="976693"/>
            <a:chOff x="2961708" y="3142365"/>
            <a:chExt cx="6268583" cy="57326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099AE5A3-F7C7-6666-32C4-201263C3F7B4}"/>
                </a:ext>
              </a:extLst>
            </p:cNvPr>
            <p:cNvSpPr/>
            <p:nvPr/>
          </p:nvSpPr>
          <p:spPr>
            <a:xfrm>
              <a:off x="2961708" y="3142365"/>
              <a:ext cx="6268583" cy="573269"/>
            </a:xfrm>
            <a:prstGeom prst="roundRect">
              <a:avLst>
                <a:gd name="adj" fmla="val 10000"/>
              </a:avLst>
            </a:prstGeom>
            <a:solidFill>
              <a:srgbClr val="0C155B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 descr="Internet with solid fill">
              <a:extLst>
                <a:ext uri="{FF2B5EF4-FFF2-40B4-BE49-F238E27FC236}">
                  <a16:creationId xmlns:a16="http://schemas.microsoft.com/office/drawing/2014/main" id="{1DB30518-58C2-71E9-62F1-2A223DC972FE}"/>
                </a:ext>
              </a:extLst>
            </p:cNvPr>
            <p:cNvSpPr/>
            <p:nvPr/>
          </p:nvSpPr>
          <p:spPr>
            <a:xfrm>
              <a:off x="3135122" y="3231426"/>
              <a:ext cx="394113" cy="394113"/>
            </a:xfrm>
            <a:prstGeom prst="rect">
              <a:avLst/>
            </a:pr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624B0CB-4FD8-4469-8BE5-3F065BD2EF83}"/>
                </a:ext>
              </a:extLst>
            </p:cNvPr>
            <p:cNvGrpSpPr/>
            <p:nvPr/>
          </p:nvGrpSpPr>
          <p:grpSpPr>
            <a:xfrm>
              <a:off x="3623834" y="3142365"/>
              <a:ext cx="5606456" cy="573269"/>
              <a:chOff x="662126" y="416"/>
              <a:chExt cx="5606456" cy="57326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28A18B6-93E2-705F-C86C-882EDF593F60}"/>
                  </a:ext>
                </a:extLst>
              </p:cNvPr>
              <p:cNvSpPr/>
              <p:nvPr/>
            </p:nvSpPr>
            <p:spPr>
              <a:xfrm>
                <a:off x="662126" y="416"/>
                <a:ext cx="5606456" cy="573269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40B4AF-3182-DC0D-FEF4-C017C3F710E0}"/>
                  </a:ext>
                </a:extLst>
              </p:cNvPr>
              <p:cNvSpPr txBox="1"/>
              <p:nvPr/>
            </p:nvSpPr>
            <p:spPr>
              <a:xfrm>
                <a:off x="662126" y="416"/>
                <a:ext cx="5606456" cy="5732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671" tIns="60671" rIns="60671" bIns="60671" numCol="1" spcCol="1270" anchor="ctr" anchorCtr="0">
                <a:noAutofit/>
              </a:bodyPr>
              <a:lstStyle/>
              <a:p>
                <a:pPr marL="0" lvl="0" indent="0" algn="l" defTabSz="7112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4000" b="1" kern="1200" dirty="0">
                    <a:solidFill>
                      <a:schemeClr val="bg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CREATING A PLAYBOOK</a:t>
                </a:r>
                <a:endParaRPr lang="en-US" sz="4000" kern="1200" dirty="0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289C855-BBA9-CBE6-0D80-A847D6142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3</a:t>
            </a:fld>
            <a:endParaRPr lang="en-US"/>
          </a:p>
        </p:txBody>
      </p:sp>
      <p:sp>
        <p:nvSpPr>
          <p:cNvPr id="15" name="Triangle 14">
            <a:hlinkClick r:id="rId9" action="ppaction://hlinksldjump"/>
            <a:extLst>
              <a:ext uri="{FF2B5EF4-FFF2-40B4-BE49-F238E27FC236}">
                <a16:creationId xmlns:a16="http://schemas.microsoft.com/office/drawing/2014/main" id="{486ABB31-7479-3BB5-751E-BA51E825BD60}"/>
              </a:ext>
            </a:extLst>
          </p:cNvPr>
          <p:cNvSpPr/>
          <p:nvPr/>
        </p:nvSpPr>
        <p:spPr>
          <a:xfrm rot="16200000">
            <a:off x="200008" y="6143330"/>
            <a:ext cx="494203" cy="426038"/>
          </a:xfrm>
          <a:prstGeom prst="triangle">
            <a:avLst/>
          </a:prstGeom>
          <a:solidFill>
            <a:srgbClr val="0C1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8E6B14-9F5E-7EF0-359D-C5ADE5FA9E75}"/>
              </a:ext>
            </a:extLst>
          </p:cNvPr>
          <p:cNvSpPr/>
          <p:nvPr/>
        </p:nvSpPr>
        <p:spPr>
          <a:xfrm rot="5400000">
            <a:off x="718621" y="6143330"/>
            <a:ext cx="494203" cy="426038"/>
          </a:xfrm>
          <a:prstGeom prst="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1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F88D2-7E91-32B9-9A0E-9DA3C21DC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YOUR NEW PLAYBOOK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FBFAC-4A09-A2D4-CC4B-D7F6F8B40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Contains:</a:t>
            </a:r>
          </a:p>
          <a:p>
            <a:endParaRPr lang="en-US" sz="20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ZERO PROCEDURES</a:t>
            </a:r>
          </a:p>
          <a:p>
            <a:endParaRPr lang="en-US" sz="20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ZERO STAKEHOLDERS</a:t>
            </a:r>
          </a:p>
          <a:p>
            <a:endParaRPr lang="en-US" sz="20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TEAM MEMBER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D6388F-397E-8DC6-34E9-EAA97B2E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4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6D5D22-E92E-240C-781C-6982AAB2D97D}"/>
              </a:ext>
            </a:extLst>
          </p:cNvPr>
          <p:cNvSpPr txBox="1"/>
          <p:nvPr/>
        </p:nvSpPr>
        <p:spPr>
          <a:xfrm>
            <a:off x="7646020" y="5848911"/>
            <a:ext cx="2336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NEW PLAYBOOK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3CAEE1-7F8D-61CA-0938-0821B12AA199}"/>
              </a:ext>
            </a:extLst>
          </p:cNvPr>
          <p:cNvGrpSpPr/>
          <p:nvPr/>
        </p:nvGrpSpPr>
        <p:grpSpPr>
          <a:xfrm>
            <a:off x="150192" y="56577"/>
            <a:ext cx="602512" cy="801245"/>
            <a:chOff x="417829" y="1534096"/>
            <a:chExt cx="602512" cy="8012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8306A3A-9CC3-50EF-5ACE-E17F13B5E5E8}"/>
                </a:ext>
              </a:extLst>
            </p:cNvPr>
            <p:cNvSpPr/>
            <p:nvPr/>
          </p:nvSpPr>
          <p:spPr>
            <a:xfrm>
              <a:off x="417829" y="1633462"/>
              <a:ext cx="602512" cy="602512"/>
            </a:xfrm>
            <a:prstGeom prst="ellipse">
              <a:avLst/>
            </a:prstGeom>
            <a:solidFill>
              <a:srgbClr val="2C9CDC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>
              <a:extLst>
                <a:ext uri="{FF2B5EF4-FFF2-40B4-BE49-F238E27FC236}">
                  <a16:creationId xmlns:a16="http://schemas.microsoft.com/office/drawing/2014/main" id="{69898EB1-C63F-C7E0-1659-F69DB8FB5D87}"/>
                </a:ext>
              </a:extLst>
            </p:cNvPr>
            <p:cNvSpPr txBox="1"/>
            <p:nvPr/>
          </p:nvSpPr>
          <p:spPr>
            <a:xfrm>
              <a:off x="506065" y="1534096"/>
              <a:ext cx="426040" cy="801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974" tIns="12700" rIns="46974" bIns="1270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</a:t>
              </a:r>
            </a:p>
          </p:txBody>
        </p:sp>
      </p:grpSp>
      <p:sp>
        <p:nvSpPr>
          <p:cNvPr id="19" name="Triangle 18">
            <a:hlinkClick r:id="rId2" action="ppaction://hlinksldjump"/>
            <a:extLst>
              <a:ext uri="{FF2B5EF4-FFF2-40B4-BE49-F238E27FC236}">
                <a16:creationId xmlns:a16="http://schemas.microsoft.com/office/drawing/2014/main" id="{DC9358E6-30AD-B97D-7AB7-4ADD0F018B33}"/>
              </a:ext>
            </a:extLst>
          </p:cNvPr>
          <p:cNvSpPr/>
          <p:nvPr/>
        </p:nvSpPr>
        <p:spPr>
          <a:xfrm rot="16200000">
            <a:off x="200008" y="6143330"/>
            <a:ext cx="494203" cy="426038"/>
          </a:xfrm>
          <a:prstGeom prst="triangle">
            <a:avLst/>
          </a:prstGeom>
          <a:solidFill>
            <a:srgbClr val="0C1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A8D0A1E-D86D-1AB7-2EDB-522ACE846588}"/>
              </a:ext>
            </a:extLst>
          </p:cNvPr>
          <p:cNvSpPr/>
          <p:nvPr/>
        </p:nvSpPr>
        <p:spPr>
          <a:xfrm rot="5400000">
            <a:off x="718621" y="6143330"/>
            <a:ext cx="494203" cy="426038"/>
          </a:xfrm>
          <a:prstGeom prst="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981B428-9D86-1DC0-DB2E-DCF93CF9C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015" y="2191792"/>
            <a:ext cx="6163630" cy="35190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20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7FE5093-937F-C2A1-3E15-57C950B15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817" y="2736598"/>
            <a:ext cx="6163630" cy="35190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7F88D2-7E91-32B9-9A0E-9DA3C21DC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YOUR TEAM’S</a:t>
            </a:r>
            <a:b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NEW PLAYBOOK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FBFAC-4A09-A2D4-CC4B-D7F6F8B40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dark blue bar on the left is your playbook manager.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Rolling over the top circle reveals your playbook’s name &amp; purpose and provides a link to add your team’s name and logo.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B2D2EDDD-8299-63EF-58A8-EEAA3E99CE03}"/>
              </a:ext>
            </a:extLst>
          </p:cNvPr>
          <p:cNvSpPr/>
          <p:nvPr/>
        </p:nvSpPr>
        <p:spPr>
          <a:xfrm flipV="1">
            <a:off x="4987247" y="2333173"/>
            <a:ext cx="1179379" cy="526139"/>
          </a:xfrm>
          <a:prstGeom prst="rt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electronics, screenshot&#10;&#10;Description automatically generated">
            <a:extLst>
              <a:ext uri="{FF2B5EF4-FFF2-40B4-BE49-F238E27FC236}">
                <a16:creationId xmlns:a16="http://schemas.microsoft.com/office/drawing/2014/main" id="{0AE8874F-2F16-48B7-D0C3-4DA04C355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246" y="464460"/>
            <a:ext cx="3146303" cy="1868713"/>
          </a:xfrm>
          <a:prstGeom prst="rect">
            <a:avLst/>
          </a:prstGeom>
          <a:ln>
            <a:noFill/>
          </a:ln>
        </p:spPr>
      </p:pic>
      <p:pic>
        <p:nvPicPr>
          <p:cNvPr id="1036" name="Picture 12" descr="Mouse Cursor Png - Mac Cursor Hand Png, Transparent Png , Transparent Png  Image - PNGitem">
            <a:extLst>
              <a:ext uri="{FF2B5EF4-FFF2-40B4-BE49-F238E27FC236}">
                <a16:creationId xmlns:a16="http://schemas.microsoft.com/office/drawing/2014/main" id="{5098CE38-AA33-89EA-962C-8C743ED98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44" b="90000" l="8721" r="90000">
                        <a14:foregroundMark x1="9070" y1="38556" x2="9070" y2="46667"/>
                        <a14:foregroundMark x1="9070" y1="46667" x2="8837" y2="39333"/>
                        <a14:foregroundMark x1="8837" y1="39333" x2="8837" y2="39333"/>
                        <a14:foregroundMark x1="28256" y1="12667" x2="34884" y2="9444"/>
                        <a14:foregroundMark x1="34884" y1="9444" x2="27674" y2="12667"/>
                        <a14:backgroundMark x1="26512" y1="13333" x2="26512" y2="13333"/>
                        <a14:backgroundMark x1="26512" y1="13333" x2="26512" y2="13333"/>
                        <a14:backgroundMark x1="26744" y1="13333" x2="26744" y2="13333"/>
                        <a14:backgroundMark x1="26047" y1="13111" x2="27209" y2="13111"/>
                        <a14:backgroundMark x1="26977" y1="12889" x2="27442" y2="1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78" y="1065917"/>
            <a:ext cx="945056" cy="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B7677F-73DA-D3E0-98C1-78516A7CF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FD3853-26C9-EBD8-08D4-62E3DDEA24D7}"/>
              </a:ext>
            </a:extLst>
          </p:cNvPr>
          <p:cNvSpPr txBox="1"/>
          <p:nvPr/>
        </p:nvSpPr>
        <p:spPr>
          <a:xfrm>
            <a:off x="7188822" y="6289190"/>
            <a:ext cx="2336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NEW PLAYBOOK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71716E-BF97-3B27-36ED-B5D689E28312}"/>
              </a:ext>
            </a:extLst>
          </p:cNvPr>
          <p:cNvGrpSpPr/>
          <p:nvPr/>
        </p:nvGrpSpPr>
        <p:grpSpPr>
          <a:xfrm>
            <a:off x="150192" y="56577"/>
            <a:ext cx="602512" cy="801245"/>
            <a:chOff x="417829" y="1534096"/>
            <a:chExt cx="602512" cy="80124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2308ADC-7D1F-573F-2628-3582EE6166EC}"/>
                </a:ext>
              </a:extLst>
            </p:cNvPr>
            <p:cNvSpPr/>
            <p:nvPr/>
          </p:nvSpPr>
          <p:spPr>
            <a:xfrm>
              <a:off x="417829" y="1633462"/>
              <a:ext cx="602512" cy="602512"/>
            </a:xfrm>
            <a:prstGeom prst="ellipse">
              <a:avLst/>
            </a:prstGeom>
            <a:solidFill>
              <a:srgbClr val="2C9CDC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4">
              <a:extLst>
                <a:ext uri="{FF2B5EF4-FFF2-40B4-BE49-F238E27FC236}">
                  <a16:creationId xmlns:a16="http://schemas.microsoft.com/office/drawing/2014/main" id="{8DF3244E-C0D1-4C8B-97FD-56D41965B587}"/>
                </a:ext>
              </a:extLst>
            </p:cNvPr>
            <p:cNvSpPr txBox="1"/>
            <p:nvPr/>
          </p:nvSpPr>
          <p:spPr>
            <a:xfrm>
              <a:off x="506065" y="1534096"/>
              <a:ext cx="426040" cy="801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974" tIns="12700" rIns="46974" bIns="1270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</a:t>
              </a:r>
              <a:endParaRPr lang="en-US" sz="2000" kern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21" name="Triangle 20">
            <a:hlinkClick r:id="rId6" action="ppaction://hlinksldjump"/>
            <a:extLst>
              <a:ext uri="{FF2B5EF4-FFF2-40B4-BE49-F238E27FC236}">
                <a16:creationId xmlns:a16="http://schemas.microsoft.com/office/drawing/2014/main" id="{8CF385DD-E7F9-452F-7F1E-3032D4A46695}"/>
              </a:ext>
            </a:extLst>
          </p:cNvPr>
          <p:cNvSpPr/>
          <p:nvPr/>
        </p:nvSpPr>
        <p:spPr>
          <a:xfrm rot="16200000">
            <a:off x="200008" y="6143330"/>
            <a:ext cx="494203" cy="426038"/>
          </a:xfrm>
          <a:prstGeom prst="triangle">
            <a:avLst/>
          </a:prstGeom>
          <a:solidFill>
            <a:srgbClr val="0C1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iangle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F2204F-9963-A475-7654-8FFDC9E1B3C2}"/>
              </a:ext>
            </a:extLst>
          </p:cNvPr>
          <p:cNvSpPr/>
          <p:nvPr/>
        </p:nvSpPr>
        <p:spPr>
          <a:xfrm rot="5400000">
            <a:off x="718621" y="6143330"/>
            <a:ext cx="494203" cy="426038"/>
          </a:xfrm>
          <a:prstGeom prst="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F1A73D-6602-63EE-1601-F6E0297140E3}"/>
              </a:ext>
            </a:extLst>
          </p:cNvPr>
          <p:cNvSpPr txBox="1"/>
          <p:nvPr/>
        </p:nvSpPr>
        <p:spPr>
          <a:xfrm>
            <a:off x="2504661" y="10659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2B06E1-73D0-FE34-A612-BC399E9C70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882" y="516682"/>
            <a:ext cx="1981990" cy="1761769"/>
          </a:xfrm>
          <a:prstGeom prst="rect">
            <a:avLst/>
          </a:prstGeom>
        </p:spPr>
      </p:pic>
      <p:sp>
        <p:nvSpPr>
          <p:cNvPr id="25" name="Triangle 24">
            <a:extLst>
              <a:ext uri="{FF2B5EF4-FFF2-40B4-BE49-F238E27FC236}">
                <a16:creationId xmlns:a16="http://schemas.microsoft.com/office/drawing/2014/main" id="{710251FD-6791-7779-9321-42F303835C44}"/>
              </a:ext>
            </a:extLst>
          </p:cNvPr>
          <p:cNvSpPr/>
          <p:nvPr/>
        </p:nvSpPr>
        <p:spPr>
          <a:xfrm rot="16200000">
            <a:off x="7616788" y="1775080"/>
            <a:ext cx="1143001" cy="337249"/>
          </a:xfrm>
          <a:prstGeom prst="triangle">
            <a:avLst>
              <a:gd name="adj" fmla="val 51905"/>
            </a:avLst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6C9BE8F3-6EB7-5762-BD45-D9BC644253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9777" y="102456"/>
            <a:ext cx="3310928" cy="2416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353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80194F2-5F15-67B2-D065-096D397F1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629" y="1935966"/>
            <a:ext cx="6163630" cy="35190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7F88D2-7E91-32B9-9A0E-9DA3C21DC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CREATING MORE PLAYBOOKS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FBFAC-4A09-A2D4-CC4B-D7F6F8B40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309581" cy="3811588"/>
          </a:xfrm>
        </p:spPr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Clicking the circle with the + creates new playbooks.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9BAA24-D679-1C52-6840-EFD61A03AFB2}"/>
              </a:ext>
            </a:extLst>
          </p:cNvPr>
          <p:cNvSpPr/>
          <p:nvPr/>
        </p:nvSpPr>
        <p:spPr>
          <a:xfrm>
            <a:off x="3814279" y="2734007"/>
            <a:ext cx="3533127" cy="7376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9FE785D-F8D6-6BAC-5630-CFA294389D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5" t="14981" r="85519" b="80153"/>
          <a:stretch/>
        </p:blipFill>
        <p:spPr>
          <a:xfrm>
            <a:off x="3791976" y="2734006"/>
            <a:ext cx="3533127" cy="737683"/>
          </a:xfrm>
          <a:prstGeom prst="rect">
            <a:avLst/>
          </a:prstGeom>
          <a:ln>
            <a:noFill/>
          </a:ln>
        </p:spPr>
      </p:pic>
      <p:pic>
        <p:nvPicPr>
          <p:cNvPr id="1036" name="Picture 12" descr="Mouse Cursor Png - Mac Cursor Hand Png, Transparent Png , Transparent Png  Image - PNGitem">
            <a:extLst>
              <a:ext uri="{FF2B5EF4-FFF2-40B4-BE49-F238E27FC236}">
                <a16:creationId xmlns:a16="http://schemas.microsoft.com/office/drawing/2014/main" id="{5098CE38-AA33-89EA-962C-8C743ED98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44" b="90000" l="8721" r="90000">
                        <a14:foregroundMark x1="9070" y1="38556" x2="9070" y2="46667"/>
                        <a14:foregroundMark x1="9070" y1="46667" x2="8837" y2="39333"/>
                        <a14:foregroundMark x1="8837" y1="39333" x2="8837" y2="39333"/>
                        <a14:foregroundMark x1="28256" y1="12667" x2="34884" y2="9444"/>
                        <a14:foregroundMark x1="34884" y1="9444" x2="27674" y2="12667"/>
                        <a14:backgroundMark x1="26512" y1="13333" x2="26512" y2="13333"/>
                        <a14:backgroundMark x1="26512" y1="13333" x2="26512" y2="13333"/>
                        <a14:backgroundMark x1="26744" y1="13333" x2="26744" y2="13333"/>
                        <a14:backgroundMark x1="26047" y1="13111" x2="27209" y2="13111"/>
                        <a14:backgroundMark x1="26977" y1="12889" x2="27442" y2="1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369" y="3093490"/>
            <a:ext cx="945056" cy="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riangle 7">
            <a:extLst>
              <a:ext uri="{FF2B5EF4-FFF2-40B4-BE49-F238E27FC236}">
                <a16:creationId xmlns:a16="http://schemas.microsoft.com/office/drawing/2014/main" id="{8D19526F-669A-8FA4-A3A6-50B0533DA318}"/>
              </a:ext>
            </a:extLst>
          </p:cNvPr>
          <p:cNvSpPr/>
          <p:nvPr/>
        </p:nvSpPr>
        <p:spPr>
          <a:xfrm>
            <a:off x="3814279" y="2445249"/>
            <a:ext cx="3533127" cy="279400"/>
          </a:xfrm>
          <a:prstGeom prst="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58FE78-0671-AB5E-2E34-7ABBC2EF9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A27250-E4EA-AAA9-D0ED-CD19EAC4F1B9}"/>
              </a:ext>
            </a:extLst>
          </p:cNvPr>
          <p:cNvSpPr txBox="1"/>
          <p:nvPr/>
        </p:nvSpPr>
        <p:spPr>
          <a:xfrm>
            <a:off x="7646020" y="5542063"/>
            <a:ext cx="2336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NEW PLAYBOOK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339D220-8815-C22D-AB17-6A2BC0D96ED5}"/>
              </a:ext>
            </a:extLst>
          </p:cNvPr>
          <p:cNvGrpSpPr/>
          <p:nvPr/>
        </p:nvGrpSpPr>
        <p:grpSpPr>
          <a:xfrm>
            <a:off x="150192" y="56577"/>
            <a:ext cx="602512" cy="801245"/>
            <a:chOff x="417829" y="1534096"/>
            <a:chExt cx="602512" cy="80124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F38CA73-E85C-9854-1A0F-8A8285520581}"/>
                </a:ext>
              </a:extLst>
            </p:cNvPr>
            <p:cNvSpPr/>
            <p:nvPr/>
          </p:nvSpPr>
          <p:spPr>
            <a:xfrm>
              <a:off x="417829" y="1633462"/>
              <a:ext cx="602512" cy="602512"/>
            </a:xfrm>
            <a:prstGeom prst="ellipse">
              <a:avLst/>
            </a:prstGeom>
            <a:solidFill>
              <a:srgbClr val="2C9CDC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863078FE-4695-A41A-44F4-69A3335F20C2}"/>
                </a:ext>
              </a:extLst>
            </p:cNvPr>
            <p:cNvSpPr txBox="1"/>
            <p:nvPr/>
          </p:nvSpPr>
          <p:spPr>
            <a:xfrm>
              <a:off x="506065" y="1534096"/>
              <a:ext cx="426040" cy="801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974" tIns="12700" rIns="46974" bIns="1270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3</a:t>
              </a:r>
            </a:p>
          </p:txBody>
        </p:sp>
      </p:grpSp>
      <p:sp>
        <p:nvSpPr>
          <p:cNvPr id="16" name="Triangle 15">
            <a:hlinkClick r:id="rId6" action="ppaction://hlinksldjump"/>
            <a:extLst>
              <a:ext uri="{FF2B5EF4-FFF2-40B4-BE49-F238E27FC236}">
                <a16:creationId xmlns:a16="http://schemas.microsoft.com/office/drawing/2014/main" id="{C1DD611D-DD35-93A2-E979-40274C913108}"/>
              </a:ext>
            </a:extLst>
          </p:cNvPr>
          <p:cNvSpPr/>
          <p:nvPr/>
        </p:nvSpPr>
        <p:spPr>
          <a:xfrm rot="16200000">
            <a:off x="200008" y="6143330"/>
            <a:ext cx="494203" cy="426038"/>
          </a:xfrm>
          <a:prstGeom prst="triangle">
            <a:avLst/>
          </a:prstGeom>
          <a:solidFill>
            <a:srgbClr val="0C1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27B02F-C89C-17B7-B9E6-A25A7FE0A181}"/>
              </a:ext>
            </a:extLst>
          </p:cNvPr>
          <p:cNvSpPr/>
          <p:nvPr/>
        </p:nvSpPr>
        <p:spPr>
          <a:xfrm rot="5400000">
            <a:off x="718621" y="6143330"/>
            <a:ext cx="494203" cy="426038"/>
          </a:xfrm>
          <a:prstGeom prst="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30CB075-7D37-110C-DCDE-DA54A9A1BA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7687" y="2796310"/>
            <a:ext cx="2407415" cy="64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87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7AD9268-FBBB-5877-5051-98AB006D85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477910"/>
              </p:ext>
            </p:extLst>
          </p:nvPr>
        </p:nvGraphicFramePr>
        <p:xfrm>
          <a:off x="4772025" y="958396"/>
          <a:ext cx="6583363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1E78F-A7C1-4680-A141-5DA1142E4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Parallel helps leaders share procedures, edit procedures &amp; communicate change in a single motion.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8D3ECC-CA21-FF17-4B00-35889C0C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7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5BAC237-EFCA-D04A-5757-40EF25D486F3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PARALLEL WORKSPACES</a:t>
            </a:r>
            <a:endParaRPr lang="en-US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A937A4C-236B-EA85-E7EA-BDA96F995A45}"/>
              </a:ext>
            </a:extLst>
          </p:cNvPr>
          <p:cNvGrpSpPr/>
          <p:nvPr/>
        </p:nvGrpSpPr>
        <p:grpSpPr>
          <a:xfrm>
            <a:off x="836612" y="996950"/>
            <a:ext cx="10679946" cy="976693"/>
            <a:chOff x="2961708" y="3142365"/>
            <a:chExt cx="6268583" cy="57326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9906BB87-E13F-244F-5125-CD9CE70A9CFE}"/>
                </a:ext>
              </a:extLst>
            </p:cNvPr>
            <p:cNvSpPr/>
            <p:nvPr/>
          </p:nvSpPr>
          <p:spPr>
            <a:xfrm>
              <a:off x="2961708" y="3142365"/>
              <a:ext cx="6268583" cy="573269"/>
            </a:xfrm>
            <a:prstGeom prst="roundRect">
              <a:avLst>
                <a:gd name="adj" fmla="val 10000"/>
              </a:avLst>
            </a:prstGeom>
            <a:solidFill>
              <a:srgbClr val="0C155B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815207E-0B26-CFC6-4205-2C285056C0BA}"/>
                </a:ext>
              </a:extLst>
            </p:cNvPr>
            <p:cNvGrpSpPr/>
            <p:nvPr/>
          </p:nvGrpSpPr>
          <p:grpSpPr>
            <a:xfrm>
              <a:off x="3623834" y="3142365"/>
              <a:ext cx="5606456" cy="573269"/>
              <a:chOff x="662126" y="416"/>
              <a:chExt cx="5606456" cy="57326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ED5494F-6439-CD58-278F-67C032673F35}"/>
                  </a:ext>
                </a:extLst>
              </p:cNvPr>
              <p:cNvSpPr/>
              <p:nvPr/>
            </p:nvSpPr>
            <p:spPr>
              <a:xfrm>
                <a:off x="662126" y="416"/>
                <a:ext cx="5606456" cy="573269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2FC95E1-CFBA-AACC-02BE-46D0FACF1816}"/>
                  </a:ext>
                </a:extLst>
              </p:cNvPr>
              <p:cNvSpPr txBox="1"/>
              <p:nvPr/>
            </p:nvSpPr>
            <p:spPr>
              <a:xfrm>
                <a:off x="662126" y="416"/>
                <a:ext cx="5606456" cy="5732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671" tIns="60671" rIns="60671" bIns="60671" numCol="1" spcCol="1270" anchor="ctr" anchorCtr="0">
                <a:noAutofit/>
              </a:bodyPr>
              <a:lstStyle/>
              <a:p>
                <a:pPr marL="0" lvl="0" indent="0" algn="l" defTabSz="7112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4000" b="1" kern="1200" dirty="0">
                    <a:solidFill>
                      <a:schemeClr val="bg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DESIGNING A PLAYBOOK</a:t>
                </a:r>
                <a:endParaRPr lang="en-US" sz="4000" kern="1200" dirty="0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</p:grpSp>
      <p:sp>
        <p:nvSpPr>
          <p:cNvPr id="24" name="Triangle 23">
            <a:hlinkClick r:id="rId7" action="ppaction://hlinksldjump"/>
            <a:extLst>
              <a:ext uri="{FF2B5EF4-FFF2-40B4-BE49-F238E27FC236}">
                <a16:creationId xmlns:a16="http://schemas.microsoft.com/office/drawing/2014/main" id="{6A72C68F-D6FA-D6F9-08ED-49DC67784D36}"/>
              </a:ext>
            </a:extLst>
          </p:cNvPr>
          <p:cNvSpPr/>
          <p:nvPr/>
        </p:nvSpPr>
        <p:spPr>
          <a:xfrm rot="16200000">
            <a:off x="200008" y="6143330"/>
            <a:ext cx="494203" cy="426038"/>
          </a:xfrm>
          <a:prstGeom prst="triangle">
            <a:avLst/>
          </a:prstGeom>
          <a:solidFill>
            <a:srgbClr val="0C1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C5FD252-20C6-C8B6-697C-74BB6221D4C6}"/>
              </a:ext>
            </a:extLst>
          </p:cNvPr>
          <p:cNvSpPr/>
          <p:nvPr/>
        </p:nvSpPr>
        <p:spPr>
          <a:xfrm rot="5400000">
            <a:off x="718621" y="6143330"/>
            <a:ext cx="494203" cy="426038"/>
          </a:xfrm>
          <a:prstGeom prst="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 descr="Playbook with solid fill">
            <a:extLst>
              <a:ext uri="{FF2B5EF4-FFF2-40B4-BE49-F238E27FC236}">
                <a16:creationId xmlns:a16="http://schemas.microsoft.com/office/drawing/2014/main" id="{B20E3071-81EC-9ECE-25ED-F58414D4CEA2}"/>
              </a:ext>
            </a:extLst>
          </p:cNvPr>
          <p:cNvSpPr/>
          <p:nvPr/>
        </p:nvSpPr>
        <p:spPr>
          <a:xfrm>
            <a:off x="950479" y="1058774"/>
            <a:ext cx="853044" cy="853044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603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18FEDE1F-B516-30E8-091A-57D4A5C85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127" y="1960748"/>
            <a:ext cx="6163630" cy="35190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7F88D2-7E91-32B9-9A0E-9DA3C21DC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289773" cy="1600200"/>
          </a:xfrm>
        </p:spPr>
        <p:txBody>
          <a:bodyPr>
            <a:normAutofit/>
          </a:bodyPr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CREATING PROCEDURES</a:t>
            </a:r>
            <a:endParaRPr lang="en-US" b="1" u="sng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FBFAC-4A09-A2D4-CC4B-D7F6F8B40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 the </a:t>
            </a:r>
            <a:r>
              <a:rPr lang="en-US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Procedures Dashboard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users can create a procedure and have the </a:t>
            </a:r>
            <a:r>
              <a:rPr lang="en-US" b="1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option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 catalog the procedure by:</a:t>
            </a: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STAKEHOLDER BEING SERVED</a:t>
            </a: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CURRENT PERFORMANCE</a:t>
            </a: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MONETARY VALUE</a:t>
            </a: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OPPORTUNITY</a:t>
            </a: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TEAM/INDIVIDUAL OWNER</a:t>
            </a: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WHO ELSE IS INVOLVED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EF35795D-F507-10FE-4862-3D0A5BDBBA73}"/>
              </a:ext>
            </a:extLst>
          </p:cNvPr>
          <p:cNvSpPr/>
          <p:nvPr/>
        </p:nvSpPr>
        <p:spPr>
          <a:xfrm>
            <a:off x="2579918" y="4121383"/>
            <a:ext cx="7746712" cy="1015642"/>
          </a:xfrm>
          <a:prstGeom prst="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4E1C1E-BCED-2B86-CE84-7C55200A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8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097671-5362-5904-E964-F4495D0ABA96}"/>
              </a:ext>
            </a:extLst>
          </p:cNvPr>
          <p:cNvGrpSpPr/>
          <p:nvPr/>
        </p:nvGrpSpPr>
        <p:grpSpPr>
          <a:xfrm>
            <a:off x="150192" y="56577"/>
            <a:ext cx="602512" cy="801245"/>
            <a:chOff x="417829" y="1534096"/>
            <a:chExt cx="602512" cy="80124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DEEFCDB-F2EF-5B1C-AF02-BD7E09AE0571}"/>
                </a:ext>
              </a:extLst>
            </p:cNvPr>
            <p:cNvSpPr/>
            <p:nvPr/>
          </p:nvSpPr>
          <p:spPr>
            <a:xfrm>
              <a:off x="417829" y="1633462"/>
              <a:ext cx="602512" cy="602512"/>
            </a:xfrm>
            <a:prstGeom prst="ellipse">
              <a:avLst/>
            </a:prstGeom>
            <a:solidFill>
              <a:srgbClr val="2C9CDC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CAB4DC82-2321-4ED4-DE3E-B0277188690B}"/>
                </a:ext>
              </a:extLst>
            </p:cNvPr>
            <p:cNvSpPr txBox="1"/>
            <p:nvPr/>
          </p:nvSpPr>
          <p:spPr>
            <a:xfrm>
              <a:off x="506065" y="1534096"/>
              <a:ext cx="426040" cy="801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974" tIns="12700" rIns="46974" bIns="1270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</a:t>
              </a:r>
              <a:endParaRPr lang="en-US" sz="2000" kern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13" name="Triangle 12">
            <a:hlinkClick r:id="rId3" action="ppaction://hlinksldjump"/>
            <a:extLst>
              <a:ext uri="{FF2B5EF4-FFF2-40B4-BE49-F238E27FC236}">
                <a16:creationId xmlns:a16="http://schemas.microsoft.com/office/drawing/2014/main" id="{D2469EB3-CED0-0782-1E7C-4B788FC6B561}"/>
              </a:ext>
            </a:extLst>
          </p:cNvPr>
          <p:cNvSpPr/>
          <p:nvPr/>
        </p:nvSpPr>
        <p:spPr>
          <a:xfrm rot="16200000">
            <a:off x="200008" y="6143330"/>
            <a:ext cx="494203" cy="426038"/>
          </a:xfrm>
          <a:prstGeom prst="triangle">
            <a:avLst/>
          </a:prstGeom>
          <a:solidFill>
            <a:srgbClr val="0C1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F3BA6FB-EE31-E4E4-D40B-15B238642661}"/>
              </a:ext>
            </a:extLst>
          </p:cNvPr>
          <p:cNvSpPr/>
          <p:nvPr/>
        </p:nvSpPr>
        <p:spPr>
          <a:xfrm rot="5400000">
            <a:off x="718621" y="6143330"/>
            <a:ext cx="494203" cy="426038"/>
          </a:xfrm>
          <a:prstGeom prst="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F34EAC9-61B9-9A62-3045-F7BB717C4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230" y="5137025"/>
            <a:ext cx="7772400" cy="1105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Mouse Cursor Png - Mac Cursor Hand Png, Transparent Png , Transparent Png  Image - PNGitem">
            <a:extLst>
              <a:ext uri="{FF2B5EF4-FFF2-40B4-BE49-F238E27FC236}">
                <a16:creationId xmlns:a16="http://schemas.microsoft.com/office/drawing/2014/main" id="{F5304B94-5642-6F1D-1B0F-BD261B331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44" b="90000" l="8721" r="90000">
                        <a14:foregroundMark x1="9070" y1="38556" x2="9070" y2="46667"/>
                        <a14:foregroundMark x1="9070" y1="46667" x2="8837" y2="39333"/>
                        <a14:foregroundMark x1="8837" y1="39333" x2="8837" y2="39333"/>
                        <a14:foregroundMark x1="28256" y1="12667" x2="34884" y2="9444"/>
                        <a14:foregroundMark x1="34884" y1="9444" x2="27674" y2="12667"/>
                        <a14:backgroundMark x1="26512" y1="13333" x2="26512" y2="13333"/>
                        <a14:backgroundMark x1="26512" y1="13333" x2="26512" y2="13333"/>
                        <a14:backgroundMark x1="26744" y1="13333" x2="26744" y2="13333"/>
                        <a14:backgroundMark x1="26047" y1="13111" x2="27209" y2="13111"/>
                        <a14:backgroundMark x1="26977" y1="12889" x2="27442" y2="1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941" y="6154735"/>
            <a:ext cx="449811" cy="47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69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BF76E9A-E8B3-6FBB-6097-9C6BE64682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8" t="9412"/>
          <a:stretch/>
        </p:blipFill>
        <p:spPr>
          <a:xfrm>
            <a:off x="5075582" y="2102456"/>
            <a:ext cx="6550179" cy="39090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7F88D2-7E91-32B9-9A0E-9DA3C21DC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167110" cy="1600200"/>
          </a:xfrm>
        </p:spPr>
        <p:txBody>
          <a:bodyPr>
            <a:normAutofit/>
          </a:bodyPr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ADDING PROCEDURE</a:t>
            </a:r>
            <a:b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SUB-GOALS</a:t>
            </a:r>
            <a:endParaRPr lang="en-US" b="1" u="sng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FBFAC-4A09-A2D4-CC4B-D7F6F8B40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481841" cy="3811588"/>
          </a:xfrm>
        </p:spPr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 a </a:t>
            </a:r>
            <a:r>
              <a:rPr lang="en-US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Procedure’s page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users can add procedure sub-goals that would need to be achieved for overall procedure success: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 CLICKING </a:t>
            </a:r>
            <a:r>
              <a:rPr lang="en-US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Add a sub-goal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4649207-C756-5D7B-B156-BBDCA7EC23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5572"/>
          <a:stretch/>
        </p:blipFill>
        <p:spPr>
          <a:xfrm>
            <a:off x="4772025" y="2102456"/>
            <a:ext cx="303558" cy="39090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12" descr="Mouse Cursor Png - Mac Cursor Hand Png, Transparent Png , Transparent Png  Image - PNGitem">
            <a:extLst>
              <a:ext uri="{FF2B5EF4-FFF2-40B4-BE49-F238E27FC236}">
                <a16:creationId xmlns:a16="http://schemas.microsoft.com/office/drawing/2014/main" id="{6916B05D-3B51-4AEF-D891-5DBA1E389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44" b="90000" l="8721" r="90000">
                        <a14:foregroundMark x1="9070" y1="38556" x2="9070" y2="46667"/>
                        <a14:foregroundMark x1="9070" y1="46667" x2="8837" y2="39333"/>
                        <a14:foregroundMark x1="8837" y1="39333" x2="8837" y2="39333"/>
                        <a14:foregroundMark x1="28256" y1="12667" x2="34884" y2="9444"/>
                        <a14:foregroundMark x1="34884" y1="9444" x2="27674" y2="12667"/>
                        <a14:backgroundMark x1="26512" y1="13333" x2="26512" y2="13333"/>
                        <a14:backgroundMark x1="26512" y1="13333" x2="26512" y2="13333"/>
                        <a14:backgroundMark x1="26744" y1="13333" x2="26744" y2="13333"/>
                        <a14:backgroundMark x1="26047" y1="13111" x2="27209" y2="13111"/>
                        <a14:backgroundMark x1="26977" y1="12889" x2="27442" y2="1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472" y="3595989"/>
            <a:ext cx="945056" cy="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F64570C-5C9F-F5C3-6D06-0A460591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B570-2860-844C-BFAC-C2675D7FC225}" type="slidenum">
              <a:rPr lang="en-US" smtClean="0"/>
              <a:t>9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16612F-1DD9-AF13-8B1E-002CDF4B459A}"/>
              </a:ext>
            </a:extLst>
          </p:cNvPr>
          <p:cNvSpPr txBox="1"/>
          <p:nvPr/>
        </p:nvSpPr>
        <p:spPr>
          <a:xfrm>
            <a:off x="4772023" y="6123589"/>
            <a:ext cx="6856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‘STORE OPERATIONS’ PROCEDURE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633E4C-FA52-80E6-EBD4-8CED028F2EA3}"/>
              </a:ext>
            </a:extLst>
          </p:cNvPr>
          <p:cNvGrpSpPr/>
          <p:nvPr/>
        </p:nvGrpSpPr>
        <p:grpSpPr>
          <a:xfrm>
            <a:off x="150192" y="56577"/>
            <a:ext cx="602512" cy="801245"/>
            <a:chOff x="417829" y="1534096"/>
            <a:chExt cx="602512" cy="80124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E81163A-3B43-AD1B-CD20-F24AAD06D1E3}"/>
                </a:ext>
              </a:extLst>
            </p:cNvPr>
            <p:cNvSpPr/>
            <p:nvPr/>
          </p:nvSpPr>
          <p:spPr>
            <a:xfrm>
              <a:off x="417829" y="1633462"/>
              <a:ext cx="602512" cy="602512"/>
            </a:xfrm>
            <a:prstGeom prst="ellipse">
              <a:avLst/>
            </a:prstGeom>
            <a:solidFill>
              <a:srgbClr val="2C9CDC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4">
              <a:extLst>
                <a:ext uri="{FF2B5EF4-FFF2-40B4-BE49-F238E27FC236}">
                  <a16:creationId xmlns:a16="http://schemas.microsoft.com/office/drawing/2014/main" id="{0FDD71C9-7ACB-E3A0-45A0-9C1A0AA0B456}"/>
                </a:ext>
              </a:extLst>
            </p:cNvPr>
            <p:cNvSpPr txBox="1"/>
            <p:nvPr/>
          </p:nvSpPr>
          <p:spPr>
            <a:xfrm>
              <a:off x="506065" y="1534096"/>
              <a:ext cx="426040" cy="801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974" tIns="12700" rIns="46974" bIns="1270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</a:t>
              </a:r>
              <a:endParaRPr lang="en-US" sz="2000" kern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21" name="Triangle 20">
            <a:hlinkClick r:id="rId6" action="ppaction://hlinksldjump"/>
            <a:extLst>
              <a:ext uri="{FF2B5EF4-FFF2-40B4-BE49-F238E27FC236}">
                <a16:creationId xmlns:a16="http://schemas.microsoft.com/office/drawing/2014/main" id="{537E0955-7157-8191-1B71-6DE56C079C6C}"/>
              </a:ext>
            </a:extLst>
          </p:cNvPr>
          <p:cNvSpPr/>
          <p:nvPr/>
        </p:nvSpPr>
        <p:spPr>
          <a:xfrm rot="16200000">
            <a:off x="200008" y="6143330"/>
            <a:ext cx="494203" cy="426038"/>
          </a:xfrm>
          <a:prstGeom prst="triangle">
            <a:avLst/>
          </a:prstGeom>
          <a:solidFill>
            <a:srgbClr val="0C1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iangle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4A5036-E971-8E8B-FEE6-B365F71FF5EE}"/>
              </a:ext>
            </a:extLst>
          </p:cNvPr>
          <p:cNvSpPr/>
          <p:nvPr/>
        </p:nvSpPr>
        <p:spPr>
          <a:xfrm rot="5400000">
            <a:off x="718621" y="6143330"/>
            <a:ext cx="494203" cy="426038"/>
          </a:xfrm>
          <a:prstGeom prst="triangle">
            <a:avLst/>
          </a:prstGeom>
          <a:solidFill>
            <a:srgbClr val="2C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5FE25A4-B750-243B-55CF-154419EFB9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197" t="2186" r="49216" b="92530"/>
          <a:stretch/>
        </p:blipFill>
        <p:spPr>
          <a:xfrm>
            <a:off x="5334000" y="2188028"/>
            <a:ext cx="2919863" cy="206829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3699778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991</Words>
  <Application>Microsoft Macintosh PowerPoint</Application>
  <PresentationFormat>Widescreen</PresentationFormat>
  <Paragraphs>220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Helvetica Neue</vt:lpstr>
      <vt:lpstr>Roboto</vt:lpstr>
      <vt:lpstr>Office Theme</vt:lpstr>
      <vt:lpstr>PowerPoint Presentation</vt:lpstr>
      <vt:lpstr>TABLE OF CONTENTS</vt:lpstr>
      <vt:lpstr>PARALLEL WORKSPACES</vt:lpstr>
      <vt:lpstr>YOUR NEW PLAYBOOK</vt:lpstr>
      <vt:lpstr>YOUR TEAM’S NEW PLAYBOOK</vt:lpstr>
      <vt:lpstr>CREATING MORE PLAYBOOKS</vt:lpstr>
      <vt:lpstr>PowerPoint Presentation</vt:lpstr>
      <vt:lpstr>CREATING PROCEDURES</vt:lpstr>
      <vt:lpstr>ADDING PROCEDURE SUB-GOALS</vt:lpstr>
      <vt:lpstr>ADDING  SUB-GOAL INFORMATION</vt:lpstr>
      <vt:lpstr>ADDING STAKEHOLDER INFORMATION</vt:lpstr>
      <vt:lpstr>PowerPoint Presentation</vt:lpstr>
      <vt:lpstr>INVITING YOUR TEAM</vt:lpstr>
      <vt:lpstr>GRANTING PERMISSIONS</vt:lpstr>
      <vt:lpstr>ASSIGNING ROLES</vt:lpstr>
      <vt:lpstr>PowerPoint Presentation</vt:lpstr>
      <vt:lpstr>YOUR PROCEDURES DASHBOARD</vt:lpstr>
      <vt:lpstr>YOUR STAKEHOLDERS DASHBOARD</vt:lpstr>
      <vt:lpstr>SEARCH</vt:lpstr>
      <vt:lpstr>PowerPoint Presentation</vt:lpstr>
      <vt:lpstr>CREATING NOTIFICATIONS OF CHANGES</vt:lpstr>
      <vt:lpstr>IN-APP NOTIFICATIONS</vt:lpstr>
      <vt:lpstr>DAILY ‘CHANGE NEWS’</vt:lpstr>
      <vt:lpstr>DIRECT MESSAGING</vt:lpstr>
      <vt:lpstr>PowerPoint Presentation</vt:lpstr>
      <vt:lpstr>PROFILE &amp; PASSWORD</vt:lpstr>
      <vt:lpstr>USER SETTINGS</vt:lpstr>
      <vt:lpstr>GETTING IN-APP HELP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Bell</dc:creator>
  <cp:lastModifiedBy>Doug Bell</cp:lastModifiedBy>
  <cp:revision>16</cp:revision>
  <dcterms:created xsi:type="dcterms:W3CDTF">2023-01-25T21:53:06Z</dcterms:created>
  <dcterms:modified xsi:type="dcterms:W3CDTF">2023-04-12T14:42:06Z</dcterms:modified>
</cp:coreProperties>
</file>